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0" r:id="rId1"/>
  </p:sldMasterIdLst>
  <p:notesMasterIdLst>
    <p:notesMasterId r:id="rId59"/>
  </p:notesMasterIdLst>
  <p:sldIdLst>
    <p:sldId id="427" r:id="rId2"/>
    <p:sldId id="426" r:id="rId3"/>
    <p:sldId id="429" r:id="rId4"/>
    <p:sldId id="256" r:id="rId5"/>
    <p:sldId id="416" r:id="rId6"/>
    <p:sldId id="428" r:id="rId7"/>
    <p:sldId id="400" r:id="rId8"/>
    <p:sldId id="278" r:id="rId9"/>
    <p:sldId id="433" r:id="rId10"/>
    <p:sldId id="437" r:id="rId11"/>
    <p:sldId id="272" r:id="rId12"/>
    <p:sldId id="356" r:id="rId13"/>
    <p:sldId id="398" r:id="rId14"/>
    <p:sldId id="438" r:id="rId15"/>
    <p:sldId id="439" r:id="rId16"/>
    <p:sldId id="450" r:id="rId17"/>
    <p:sldId id="285" r:id="rId18"/>
    <p:sldId id="318" r:id="rId19"/>
    <p:sldId id="421" r:id="rId20"/>
    <p:sldId id="422" r:id="rId21"/>
    <p:sldId id="321" r:id="rId22"/>
    <p:sldId id="290" r:id="rId23"/>
    <p:sldId id="420" r:id="rId24"/>
    <p:sldId id="423" r:id="rId25"/>
    <p:sldId id="436" r:id="rId26"/>
    <p:sldId id="294" r:id="rId27"/>
    <p:sldId id="296" r:id="rId28"/>
    <p:sldId id="322" r:id="rId29"/>
    <p:sldId id="298" r:id="rId30"/>
    <p:sldId id="336" r:id="rId31"/>
    <p:sldId id="338" r:id="rId32"/>
    <p:sldId id="295" r:id="rId33"/>
    <p:sldId id="442" r:id="rId34"/>
    <p:sldId id="339" r:id="rId35"/>
    <p:sldId id="340" r:id="rId36"/>
    <p:sldId id="443" r:id="rId37"/>
    <p:sldId id="341" r:id="rId38"/>
    <p:sldId id="342" r:id="rId39"/>
    <p:sldId id="444" r:id="rId40"/>
    <p:sldId id="365" r:id="rId41"/>
    <p:sldId id="366" r:id="rId42"/>
    <p:sldId id="364" r:id="rId43"/>
    <p:sldId id="445" r:id="rId44"/>
    <p:sldId id="403" r:id="rId45"/>
    <p:sldId id="384" r:id="rId46"/>
    <p:sldId id="385" r:id="rId47"/>
    <p:sldId id="449" r:id="rId48"/>
    <p:sldId id="386" r:id="rId49"/>
    <p:sldId id="387" r:id="rId50"/>
    <p:sldId id="388" r:id="rId51"/>
    <p:sldId id="447" r:id="rId52"/>
    <p:sldId id="392" r:id="rId53"/>
    <p:sldId id="393" r:id="rId54"/>
    <p:sldId id="394" r:id="rId55"/>
    <p:sldId id="395" r:id="rId56"/>
    <p:sldId id="396" r:id="rId57"/>
    <p:sldId id="432" r:id="rId58"/>
  </p:sldIdLst>
  <p:sldSz cx="9144000" cy="6858000" type="screen4x3"/>
  <p:notesSz cx="6858000" cy="9144000"/>
  <p:defaultTextStyle>
    <a:defPPr>
      <a:defRPr lang="da-DK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66"/>
    <a:srgbClr val="FF0000"/>
    <a:srgbClr val="FFCC00"/>
    <a:srgbClr val="FFFF00"/>
    <a:srgbClr val="FFCC99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75" autoAdjust="0"/>
    <p:restoredTop sz="92261" autoAdjust="0"/>
  </p:normalViewPr>
  <p:slideViewPr>
    <p:cSldViewPr>
      <p:cViewPr>
        <p:scale>
          <a:sx n="88" d="100"/>
          <a:sy n="88" d="100"/>
        </p:scale>
        <p:origin x="-1138" y="-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microsoft.com/office/2016/11/relationships/changesInfo" Target="changesInfos/changesInfo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slev Bowling Klub" userId="13b8320d10acd7ec" providerId="LiveId" clId="{0F9F969B-DEE8-4B92-ACE0-B05CE455F5CF}"/>
    <pc:docChg chg="custSel addSld delSld modSld">
      <pc:chgData name="Haslev Bowling Klub" userId="13b8320d10acd7ec" providerId="LiveId" clId="{0F9F969B-DEE8-4B92-ACE0-B05CE455F5CF}" dt="2026-08-09T09:55:29.844" v="507" actId="2696"/>
      <pc:docMkLst>
        <pc:docMk/>
      </pc:docMkLst>
      <pc:sldChg chg="del">
        <pc:chgData name="Haslev Bowling Klub" userId="13b8320d10acd7ec" providerId="LiveId" clId="{0F9F969B-DEE8-4B92-ACE0-B05CE455F5CF}" dt="2026-08-09T09:54:17.542" v="505" actId="2696"/>
        <pc:sldMkLst>
          <pc:docMk/>
          <pc:sldMk cId="0" sldId="404"/>
        </pc:sldMkLst>
      </pc:sldChg>
      <pc:sldChg chg="del">
        <pc:chgData name="Haslev Bowling Klub" userId="13b8320d10acd7ec" providerId="LiveId" clId="{0F9F969B-DEE8-4B92-ACE0-B05CE455F5CF}" dt="2026-08-09T09:55:29.844" v="507" actId="2696"/>
        <pc:sldMkLst>
          <pc:docMk/>
          <pc:sldMk cId="0" sldId="413"/>
        </pc:sldMkLst>
      </pc:sldChg>
      <pc:sldChg chg="del">
        <pc:chgData name="Haslev Bowling Klub" userId="13b8320d10acd7ec" providerId="LiveId" clId="{0F9F969B-DEE8-4B92-ACE0-B05CE455F5CF}" dt="2026-08-09T09:55:11.328" v="506" actId="2696"/>
        <pc:sldMkLst>
          <pc:docMk/>
          <pc:sldMk cId="3843026744" sldId="440"/>
        </pc:sldMkLst>
      </pc:sldChg>
      <pc:sldChg chg="modSp">
        <pc:chgData name="Haslev Bowling Klub" userId="13b8320d10acd7ec" providerId="LiveId" clId="{0F9F969B-DEE8-4B92-ACE0-B05CE455F5CF}" dt="2026-08-09T09:53:31.783" v="504" actId="1076"/>
        <pc:sldMkLst>
          <pc:docMk/>
          <pc:sldMk cId="1966811267" sldId="444"/>
        </pc:sldMkLst>
        <pc:picChg chg="mod">
          <ac:chgData name="Haslev Bowling Klub" userId="13b8320d10acd7ec" providerId="LiveId" clId="{0F9F969B-DEE8-4B92-ACE0-B05CE455F5CF}" dt="2026-08-09T09:53:31.783" v="504" actId="1076"/>
          <ac:picMkLst>
            <pc:docMk/>
            <pc:sldMk cId="1966811267" sldId="444"/>
            <ac:picMk id="224258" creationId="{00000000-0000-0000-0000-000000000000}"/>
          </ac:picMkLst>
        </pc:picChg>
      </pc:sldChg>
      <pc:sldChg chg="addSp delSp modSp new mod modNotesTx">
        <pc:chgData name="Haslev Bowling Klub" userId="13b8320d10acd7ec" providerId="LiveId" clId="{0F9F969B-DEE8-4B92-ACE0-B05CE455F5CF}" dt="2026-08-09T09:50:36.671" v="503" actId="20577"/>
        <pc:sldMkLst>
          <pc:docMk/>
          <pc:sldMk cId="2280855121" sldId="450"/>
        </pc:sldMkLst>
        <pc:spChg chg="add del mod">
          <ac:chgData name="Haslev Bowling Klub" userId="13b8320d10acd7ec" providerId="LiveId" clId="{0F9F969B-DEE8-4B92-ACE0-B05CE455F5CF}" dt="2026-08-09T09:42:03.305" v="10"/>
          <ac:spMkLst>
            <pc:docMk/>
            <pc:sldMk cId="2280855121" sldId="450"/>
            <ac:spMk id="5" creationId="{6A6BDB8B-D1D7-AE89-5437-B53061A57DA2}"/>
          </ac:spMkLst>
        </pc:spChg>
        <pc:spChg chg="add mod">
          <ac:chgData name="Haslev Bowling Klub" userId="13b8320d10acd7ec" providerId="LiveId" clId="{0F9F969B-DEE8-4B92-ACE0-B05CE455F5CF}" dt="2026-08-09T09:50:36.671" v="503" actId="20577"/>
          <ac:spMkLst>
            <pc:docMk/>
            <pc:sldMk cId="2280855121" sldId="450"/>
            <ac:spMk id="6" creationId="{5266D064-9D5B-4A29-3EB7-605FDEA43695}"/>
          </ac:spMkLst>
        </pc:spChg>
        <pc:graphicFrameChg chg="add">
          <ac:chgData name="Haslev Bowling Klub" userId="13b8320d10acd7ec" providerId="LiveId" clId="{0F9F969B-DEE8-4B92-ACE0-B05CE455F5CF}" dt="2026-08-09T09:40:27.463" v="1" actId="22"/>
          <ac:graphicFrameMkLst>
            <pc:docMk/>
            <pc:sldMk cId="2280855121" sldId="450"/>
            <ac:graphicFrameMk id="4" creationId="{3B1755B8-B5A3-5DCF-1587-8B681D81DD79}"/>
          </ac:graphicFrameMkLst>
        </pc:graphicFrameChg>
      </pc:sldChg>
    </pc:docChg>
  </pc:docChgLst>
</pc:chgInfo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3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3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3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3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3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3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3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3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3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3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4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4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4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4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4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4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4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4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4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4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image" Target="../media/image1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image" Target="../media/image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583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7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noProof="0"/>
              <a:t>Klik for at redigere teksttypografierne i masteren</a:t>
            </a:r>
          </a:p>
          <a:p>
            <a:pPr lvl="1"/>
            <a:r>
              <a:rPr lang="da-DK" noProof="0"/>
              <a:t>Andet niveau</a:t>
            </a:r>
          </a:p>
          <a:p>
            <a:pPr lvl="2"/>
            <a:r>
              <a:rPr lang="da-DK" noProof="0"/>
              <a:t>Tredje niveau</a:t>
            </a:r>
          </a:p>
          <a:p>
            <a:pPr lvl="3"/>
            <a:r>
              <a:rPr lang="da-DK" noProof="0"/>
              <a:t>Fjerde niveau</a:t>
            </a:r>
          </a:p>
          <a:p>
            <a:pPr lvl="4"/>
            <a:r>
              <a:rPr lang="da-DK" noProof="0"/>
              <a:t>Femte niveau</a:t>
            </a:r>
          </a:p>
        </p:txBody>
      </p:sp>
      <p:sp>
        <p:nvSpPr>
          <p:cNvPr id="297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297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88211452-8F4A-4013-B4B0-C91808B2C3B8}" type="slidenum">
              <a:rPr lang="da-DK"/>
              <a:pPr>
                <a:defRPr/>
              </a:pPr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2913748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D63528AC-D1CB-41A6-88CE-FEA8EBE13510}" type="slidenum">
              <a:rPr lang="da-DK" altLang="da-DK" smtClean="0"/>
              <a:pPr/>
              <a:t>1</a:t>
            </a:fld>
            <a:endParaRPr lang="da-DK" altLang="da-DK"/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a-DK" altLang="da-DK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8211452-8F4A-4013-B4B0-C91808B2C3B8}" type="slidenum">
              <a:rPr lang="da-DK" smtClean="0"/>
              <a:pPr>
                <a:defRPr/>
              </a:pPr>
              <a:t>2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7791559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D63528AC-D1CB-41A6-88CE-FEA8EBE13510}" type="slidenum">
              <a:rPr lang="da-DK" altLang="da-DK" smtClean="0"/>
              <a:pPr/>
              <a:t>4</a:t>
            </a:fld>
            <a:endParaRPr lang="da-DK" altLang="da-DK"/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a-DK" altLang="da-DK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8211452-8F4A-4013-B4B0-C91808B2C3B8}" type="slidenum">
              <a:rPr lang="da-DK" smtClean="0"/>
              <a:pPr>
                <a:defRPr/>
              </a:pPr>
              <a:t>16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688030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8211452-8F4A-4013-B4B0-C91808B2C3B8}" type="slidenum">
              <a:rPr lang="da-DK" smtClean="0"/>
              <a:pPr>
                <a:defRPr/>
              </a:pPr>
              <a:t>29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4652123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FD8D1241-6FE6-4E65-8503-451E1A737E1F}" type="slidenum">
              <a:rPr lang="da-DK" altLang="da-DK" smtClean="0"/>
              <a:pPr/>
              <a:t>45</a:t>
            </a:fld>
            <a:endParaRPr lang="da-DK" altLang="da-DK"/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a-DK" altLang="da-DK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878EE5FE-AA2B-4715-83DB-1EF0CDC60C5B}" type="slidenum">
              <a:rPr lang="da-DK" altLang="da-DK" smtClean="0"/>
              <a:pPr/>
              <a:t>48</a:t>
            </a:fld>
            <a:endParaRPr lang="da-DK" altLang="da-DK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a-DK" altLang="da-DK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3175" y="4267200"/>
            <a:ext cx="9140825" cy="2590800"/>
            <a:chOff x="2" y="2688"/>
            <a:chExt cx="5758" cy="1632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2" y="2688"/>
              <a:ext cx="5758" cy="1632"/>
            </a:xfrm>
            <a:custGeom>
              <a:avLst/>
              <a:gdLst>
                <a:gd name="T0" fmla="*/ 5866 w 5740"/>
                <a:gd name="T1" fmla="*/ 5 h 4316"/>
                <a:gd name="T2" fmla="*/ 0 w 5740"/>
                <a:gd name="T3" fmla="*/ 5 h 4316"/>
                <a:gd name="T4" fmla="*/ 0 w 5740"/>
                <a:gd name="T5" fmla="*/ 0 h 4316"/>
                <a:gd name="T6" fmla="*/ 5866 w 5740"/>
                <a:gd name="T7" fmla="*/ 0 h 4316"/>
                <a:gd name="T8" fmla="*/ 5866 w 5740"/>
                <a:gd name="T9" fmla="*/ 5 h 4316"/>
                <a:gd name="T10" fmla="*/ 5866 w 5740"/>
                <a:gd name="T11" fmla="*/ 5 h 43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4316">
                  <a:moveTo>
                    <a:pt x="5740" y="4316"/>
                  </a:moveTo>
                  <a:lnTo>
                    <a:pt x="0" y="4316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431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a-DK"/>
            </a:p>
          </p:txBody>
        </p:sp>
        <p:grpSp>
          <p:nvGrpSpPr>
            <p:cNvPr id="6" name="Group 4"/>
            <p:cNvGrpSpPr>
              <a:grpSpLocks/>
            </p:cNvGrpSpPr>
            <p:nvPr userDrawn="1"/>
          </p:nvGrpSpPr>
          <p:grpSpPr bwMode="auto">
            <a:xfrm>
              <a:off x="3528" y="3715"/>
              <a:ext cx="792" cy="521"/>
              <a:chOff x="3527" y="3715"/>
              <a:chExt cx="792" cy="521"/>
            </a:xfrm>
          </p:grpSpPr>
          <p:sp>
            <p:nvSpPr>
              <p:cNvPr id="57" name="Oval 5"/>
              <p:cNvSpPr>
                <a:spLocks noChangeArrowheads="1"/>
              </p:cNvSpPr>
              <p:nvPr/>
            </p:nvSpPr>
            <p:spPr bwMode="hidden">
              <a:xfrm>
                <a:off x="3686" y="3810"/>
                <a:ext cx="532" cy="32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da-DK" dirty="0"/>
              </a:p>
            </p:txBody>
          </p:sp>
          <p:sp>
            <p:nvSpPr>
              <p:cNvPr id="58" name="Oval 6"/>
              <p:cNvSpPr>
                <a:spLocks noChangeArrowheads="1"/>
              </p:cNvSpPr>
              <p:nvPr/>
            </p:nvSpPr>
            <p:spPr bwMode="hidden">
              <a:xfrm>
                <a:off x="3726" y="3840"/>
                <a:ext cx="452" cy="275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da-DK" dirty="0"/>
              </a:p>
            </p:txBody>
          </p:sp>
          <p:sp>
            <p:nvSpPr>
              <p:cNvPr id="59" name="Oval 7"/>
              <p:cNvSpPr>
                <a:spLocks noChangeArrowheads="1"/>
              </p:cNvSpPr>
              <p:nvPr/>
            </p:nvSpPr>
            <p:spPr bwMode="hidden">
              <a:xfrm>
                <a:off x="3782" y="3872"/>
                <a:ext cx="344" cy="2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da-DK" dirty="0"/>
              </a:p>
            </p:txBody>
          </p:sp>
          <p:sp>
            <p:nvSpPr>
              <p:cNvPr id="60" name="Oval 8"/>
              <p:cNvSpPr>
                <a:spLocks noChangeArrowheads="1"/>
              </p:cNvSpPr>
              <p:nvPr/>
            </p:nvSpPr>
            <p:spPr bwMode="hidden">
              <a:xfrm>
                <a:off x="3822" y="3896"/>
                <a:ext cx="262" cy="15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da-DK" dirty="0"/>
              </a:p>
            </p:txBody>
          </p:sp>
          <p:sp>
            <p:nvSpPr>
              <p:cNvPr id="61" name="Oval 9"/>
              <p:cNvSpPr>
                <a:spLocks noChangeArrowheads="1"/>
              </p:cNvSpPr>
              <p:nvPr/>
            </p:nvSpPr>
            <p:spPr bwMode="hidden">
              <a:xfrm>
                <a:off x="3856" y="3922"/>
                <a:ext cx="192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da-DK" dirty="0"/>
              </a:p>
            </p:txBody>
          </p:sp>
          <p:sp>
            <p:nvSpPr>
              <p:cNvPr id="62" name="Freeform 10"/>
              <p:cNvSpPr>
                <a:spLocks/>
              </p:cNvSpPr>
              <p:nvPr/>
            </p:nvSpPr>
            <p:spPr bwMode="hidden">
              <a:xfrm>
                <a:off x="3575" y="3715"/>
                <a:ext cx="383" cy="161"/>
              </a:xfrm>
              <a:custGeom>
                <a:avLst/>
                <a:gdLst>
                  <a:gd name="T0" fmla="*/ 376 w 382"/>
                  <a:gd name="T1" fmla="*/ 12 h 161"/>
                  <a:gd name="T2" fmla="*/ 257 w 382"/>
                  <a:gd name="T3" fmla="*/ 24 h 161"/>
                  <a:gd name="T4" fmla="*/ 149 w 382"/>
                  <a:gd name="T5" fmla="*/ 54 h 161"/>
                  <a:gd name="T6" fmla="*/ 101 w 382"/>
                  <a:gd name="T7" fmla="*/ 77 h 161"/>
                  <a:gd name="T8" fmla="*/ 59 w 382"/>
                  <a:gd name="T9" fmla="*/ 101 h 161"/>
                  <a:gd name="T10" fmla="*/ 24 w 382"/>
                  <a:gd name="T11" fmla="*/ 131 h 161"/>
                  <a:gd name="T12" fmla="*/ 0 w 382"/>
                  <a:gd name="T13" fmla="*/ 161 h 161"/>
                  <a:gd name="T14" fmla="*/ 0 w 382"/>
                  <a:gd name="T15" fmla="*/ 137 h 161"/>
                  <a:gd name="T16" fmla="*/ 29 w 382"/>
                  <a:gd name="T17" fmla="*/ 107 h 161"/>
                  <a:gd name="T18" fmla="*/ 65 w 382"/>
                  <a:gd name="T19" fmla="*/ 83 h 161"/>
                  <a:gd name="T20" fmla="*/ 155 w 382"/>
                  <a:gd name="T21" fmla="*/ 36 h 161"/>
                  <a:gd name="T22" fmla="*/ 257 w 382"/>
                  <a:gd name="T23" fmla="*/ 12 h 161"/>
                  <a:gd name="T24" fmla="*/ 376 w 382"/>
                  <a:gd name="T25" fmla="*/ 0 h 161"/>
                  <a:gd name="T26" fmla="*/ 376 w 382"/>
                  <a:gd name="T27" fmla="*/ 0 h 161"/>
                  <a:gd name="T28" fmla="*/ 382 w 382"/>
                  <a:gd name="T29" fmla="*/ 0 h 161"/>
                  <a:gd name="T30" fmla="*/ 382 w 382"/>
                  <a:gd name="T31" fmla="*/ 12 h 161"/>
                  <a:gd name="T32" fmla="*/ 376 w 382"/>
                  <a:gd name="T33" fmla="*/ 12 h 161"/>
                  <a:gd name="T34" fmla="*/ 376 w 382"/>
                  <a:gd name="T35" fmla="*/ 12 h 161"/>
                  <a:gd name="T36" fmla="*/ 376 w 382"/>
                  <a:gd name="T37" fmla="*/ 12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82" h="161">
                    <a:moveTo>
                      <a:pt x="376" y="12"/>
                    </a:moveTo>
                    <a:lnTo>
                      <a:pt x="257" y="24"/>
                    </a:lnTo>
                    <a:lnTo>
                      <a:pt x="149" y="54"/>
                    </a:lnTo>
                    <a:lnTo>
                      <a:pt x="101" y="77"/>
                    </a:lnTo>
                    <a:lnTo>
                      <a:pt x="59" y="101"/>
                    </a:lnTo>
                    <a:lnTo>
                      <a:pt x="24" y="131"/>
                    </a:lnTo>
                    <a:lnTo>
                      <a:pt x="0" y="161"/>
                    </a:lnTo>
                    <a:lnTo>
                      <a:pt x="0" y="137"/>
                    </a:lnTo>
                    <a:lnTo>
                      <a:pt x="29" y="107"/>
                    </a:lnTo>
                    <a:lnTo>
                      <a:pt x="65" y="83"/>
                    </a:lnTo>
                    <a:lnTo>
                      <a:pt x="155" y="36"/>
                    </a:lnTo>
                    <a:lnTo>
                      <a:pt x="257" y="12"/>
                    </a:lnTo>
                    <a:lnTo>
                      <a:pt x="376" y="0"/>
                    </a:lnTo>
                    <a:lnTo>
                      <a:pt x="376" y="0"/>
                    </a:lnTo>
                    <a:lnTo>
                      <a:pt x="382" y="0"/>
                    </a:lnTo>
                    <a:lnTo>
                      <a:pt x="382" y="12"/>
                    </a:lnTo>
                    <a:lnTo>
                      <a:pt x="376" y="12"/>
                    </a:lnTo>
                    <a:lnTo>
                      <a:pt x="376" y="12"/>
                    </a:lnTo>
                    <a:lnTo>
                      <a:pt x="376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da-DK" dirty="0"/>
              </a:p>
            </p:txBody>
          </p:sp>
          <p:sp>
            <p:nvSpPr>
              <p:cNvPr id="63" name="Freeform 11"/>
              <p:cNvSpPr>
                <a:spLocks/>
              </p:cNvSpPr>
              <p:nvPr/>
            </p:nvSpPr>
            <p:spPr bwMode="hidden">
              <a:xfrm>
                <a:off x="3695" y="4170"/>
                <a:ext cx="444" cy="66"/>
              </a:xfrm>
              <a:custGeom>
                <a:avLst/>
                <a:gdLst>
                  <a:gd name="T0" fmla="*/ 257 w 443"/>
                  <a:gd name="T1" fmla="*/ 54 h 66"/>
                  <a:gd name="T2" fmla="*/ 353 w 443"/>
                  <a:gd name="T3" fmla="*/ 48 h 66"/>
                  <a:gd name="T4" fmla="*/ 443 w 443"/>
                  <a:gd name="T5" fmla="*/ 24 h 66"/>
                  <a:gd name="T6" fmla="*/ 443 w 443"/>
                  <a:gd name="T7" fmla="*/ 36 h 66"/>
                  <a:gd name="T8" fmla="*/ 353 w 443"/>
                  <a:gd name="T9" fmla="*/ 60 h 66"/>
                  <a:gd name="T10" fmla="*/ 257 w 443"/>
                  <a:gd name="T11" fmla="*/ 66 h 66"/>
                  <a:gd name="T12" fmla="*/ 186 w 443"/>
                  <a:gd name="T13" fmla="*/ 60 h 66"/>
                  <a:gd name="T14" fmla="*/ 120 w 443"/>
                  <a:gd name="T15" fmla="*/ 48 h 66"/>
                  <a:gd name="T16" fmla="*/ 60 w 443"/>
                  <a:gd name="T17" fmla="*/ 36 h 66"/>
                  <a:gd name="T18" fmla="*/ 0 w 443"/>
                  <a:gd name="T19" fmla="*/ 12 h 66"/>
                  <a:gd name="T20" fmla="*/ 0 w 443"/>
                  <a:gd name="T21" fmla="*/ 0 h 66"/>
                  <a:gd name="T22" fmla="*/ 54 w 443"/>
                  <a:gd name="T23" fmla="*/ 24 h 66"/>
                  <a:gd name="T24" fmla="*/ 120 w 443"/>
                  <a:gd name="T25" fmla="*/ 36 h 66"/>
                  <a:gd name="T26" fmla="*/ 186 w 443"/>
                  <a:gd name="T27" fmla="*/ 48 h 66"/>
                  <a:gd name="T28" fmla="*/ 257 w 443"/>
                  <a:gd name="T29" fmla="*/ 54 h 66"/>
                  <a:gd name="T30" fmla="*/ 257 w 443"/>
                  <a:gd name="T31" fmla="*/ 54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43" h="66">
                    <a:moveTo>
                      <a:pt x="257" y="54"/>
                    </a:moveTo>
                    <a:lnTo>
                      <a:pt x="353" y="48"/>
                    </a:lnTo>
                    <a:lnTo>
                      <a:pt x="443" y="24"/>
                    </a:lnTo>
                    <a:lnTo>
                      <a:pt x="443" y="36"/>
                    </a:lnTo>
                    <a:lnTo>
                      <a:pt x="353" y="60"/>
                    </a:lnTo>
                    <a:lnTo>
                      <a:pt x="257" y="66"/>
                    </a:lnTo>
                    <a:lnTo>
                      <a:pt x="186" y="60"/>
                    </a:lnTo>
                    <a:lnTo>
                      <a:pt x="120" y="48"/>
                    </a:lnTo>
                    <a:lnTo>
                      <a:pt x="60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54" y="24"/>
                    </a:lnTo>
                    <a:lnTo>
                      <a:pt x="120" y="36"/>
                    </a:lnTo>
                    <a:lnTo>
                      <a:pt x="186" y="48"/>
                    </a:lnTo>
                    <a:lnTo>
                      <a:pt x="257" y="54"/>
                    </a:lnTo>
                    <a:lnTo>
                      <a:pt x="257" y="5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84706"/>
                      <a:invGamma/>
                    </a:schemeClr>
                  </a:gs>
                  <a:gs pos="100000">
                    <a:schemeClr val="accent2"/>
                  </a:gs>
                </a:gsLst>
                <a:lin ang="18900000" scaled="1"/>
              </a:gradFill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da-DK" dirty="0"/>
              </a:p>
            </p:txBody>
          </p:sp>
          <p:sp>
            <p:nvSpPr>
              <p:cNvPr id="64" name="Freeform 12"/>
              <p:cNvSpPr>
                <a:spLocks/>
              </p:cNvSpPr>
              <p:nvPr/>
            </p:nvSpPr>
            <p:spPr bwMode="hidden">
              <a:xfrm>
                <a:off x="3527" y="3906"/>
                <a:ext cx="89" cy="216"/>
              </a:xfrm>
              <a:custGeom>
                <a:avLst/>
                <a:gdLst>
                  <a:gd name="T0" fmla="*/ 12 w 89"/>
                  <a:gd name="T1" fmla="*/ 66 h 216"/>
                  <a:gd name="T2" fmla="*/ 18 w 89"/>
                  <a:gd name="T3" fmla="*/ 108 h 216"/>
                  <a:gd name="T4" fmla="*/ 36 w 89"/>
                  <a:gd name="T5" fmla="*/ 144 h 216"/>
                  <a:gd name="T6" fmla="*/ 60 w 89"/>
                  <a:gd name="T7" fmla="*/ 180 h 216"/>
                  <a:gd name="T8" fmla="*/ 89 w 89"/>
                  <a:gd name="T9" fmla="*/ 216 h 216"/>
                  <a:gd name="T10" fmla="*/ 72 w 89"/>
                  <a:gd name="T11" fmla="*/ 216 h 216"/>
                  <a:gd name="T12" fmla="*/ 42 w 89"/>
                  <a:gd name="T13" fmla="*/ 180 h 216"/>
                  <a:gd name="T14" fmla="*/ 18 w 89"/>
                  <a:gd name="T15" fmla="*/ 144 h 216"/>
                  <a:gd name="T16" fmla="*/ 6 w 89"/>
                  <a:gd name="T17" fmla="*/ 108 h 216"/>
                  <a:gd name="T18" fmla="*/ 0 w 89"/>
                  <a:gd name="T19" fmla="*/ 66 h 216"/>
                  <a:gd name="T20" fmla="*/ 0 w 89"/>
                  <a:gd name="T21" fmla="*/ 30 h 216"/>
                  <a:gd name="T22" fmla="*/ 12 w 89"/>
                  <a:gd name="T23" fmla="*/ 0 h 216"/>
                  <a:gd name="T24" fmla="*/ 30 w 89"/>
                  <a:gd name="T25" fmla="*/ 0 h 216"/>
                  <a:gd name="T26" fmla="*/ 18 w 89"/>
                  <a:gd name="T27" fmla="*/ 30 h 216"/>
                  <a:gd name="T28" fmla="*/ 12 w 89"/>
                  <a:gd name="T29" fmla="*/ 66 h 216"/>
                  <a:gd name="T30" fmla="*/ 12 w 89"/>
                  <a:gd name="T31" fmla="*/ 66 h 2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89" h="216">
                    <a:moveTo>
                      <a:pt x="12" y="66"/>
                    </a:moveTo>
                    <a:lnTo>
                      <a:pt x="18" y="108"/>
                    </a:lnTo>
                    <a:lnTo>
                      <a:pt x="36" y="144"/>
                    </a:lnTo>
                    <a:lnTo>
                      <a:pt x="60" y="180"/>
                    </a:lnTo>
                    <a:lnTo>
                      <a:pt x="89" y="216"/>
                    </a:lnTo>
                    <a:lnTo>
                      <a:pt x="72" y="216"/>
                    </a:lnTo>
                    <a:lnTo>
                      <a:pt x="42" y="180"/>
                    </a:lnTo>
                    <a:lnTo>
                      <a:pt x="18" y="144"/>
                    </a:lnTo>
                    <a:lnTo>
                      <a:pt x="6" y="108"/>
                    </a:lnTo>
                    <a:lnTo>
                      <a:pt x="0" y="66"/>
                    </a:lnTo>
                    <a:lnTo>
                      <a:pt x="0" y="30"/>
                    </a:lnTo>
                    <a:lnTo>
                      <a:pt x="12" y="0"/>
                    </a:lnTo>
                    <a:lnTo>
                      <a:pt x="30" y="0"/>
                    </a:lnTo>
                    <a:lnTo>
                      <a:pt x="18" y="30"/>
                    </a:lnTo>
                    <a:lnTo>
                      <a:pt x="12" y="66"/>
                    </a:lnTo>
                    <a:lnTo>
                      <a:pt x="12" y="6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da-DK" dirty="0"/>
              </a:p>
            </p:txBody>
          </p:sp>
          <p:sp>
            <p:nvSpPr>
              <p:cNvPr id="65" name="Freeform 13"/>
              <p:cNvSpPr>
                <a:spLocks/>
              </p:cNvSpPr>
              <p:nvPr/>
            </p:nvSpPr>
            <p:spPr bwMode="hidden">
              <a:xfrm>
                <a:off x="3569" y="3745"/>
                <a:ext cx="750" cy="461"/>
              </a:xfrm>
              <a:custGeom>
                <a:avLst/>
                <a:gdLst>
                  <a:gd name="T0" fmla="*/ 382 w 747"/>
                  <a:gd name="T1" fmla="*/ 443 h 461"/>
                  <a:gd name="T2" fmla="*/ 311 w 747"/>
                  <a:gd name="T3" fmla="*/ 437 h 461"/>
                  <a:gd name="T4" fmla="*/ 245 w 747"/>
                  <a:gd name="T5" fmla="*/ 425 h 461"/>
                  <a:gd name="T6" fmla="*/ 185 w 747"/>
                  <a:gd name="T7" fmla="*/ 407 h 461"/>
                  <a:gd name="T8" fmla="*/ 131 w 747"/>
                  <a:gd name="T9" fmla="*/ 383 h 461"/>
                  <a:gd name="T10" fmla="*/ 83 w 747"/>
                  <a:gd name="T11" fmla="*/ 347 h 461"/>
                  <a:gd name="T12" fmla="*/ 53 w 747"/>
                  <a:gd name="T13" fmla="*/ 311 h 461"/>
                  <a:gd name="T14" fmla="*/ 30 w 747"/>
                  <a:gd name="T15" fmla="*/ 269 h 461"/>
                  <a:gd name="T16" fmla="*/ 24 w 747"/>
                  <a:gd name="T17" fmla="*/ 227 h 461"/>
                  <a:gd name="T18" fmla="*/ 30 w 747"/>
                  <a:gd name="T19" fmla="*/ 185 h 461"/>
                  <a:gd name="T20" fmla="*/ 53 w 747"/>
                  <a:gd name="T21" fmla="*/ 143 h 461"/>
                  <a:gd name="T22" fmla="*/ 83 w 747"/>
                  <a:gd name="T23" fmla="*/ 107 h 461"/>
                  <a:gd name="T24" fmla="*/ 131 w 747"/>
                  <a:gd name="T25" fmla="*/ 77 h 461"/>
                  <a:gd name="T26" fmla="*/ 185 w 747"/>
                  <a:gd name="T27" fmla="*/ 47 h 461"/>
                  <a:gd name="T28" fmla="*/ 245 w 747"/>
                  <a:gd name="T29" fmla="*/ 30 h 461"/>
                  <a:gd name="T30" fmla="*/ 311 w 747"/>
                  <a:gd name="T31" fmla="*/ 18 h 461"/>
                  <a:gd name="T32" fmla="*/ 382 w 747"/>
                  <a:gd name="T33" fmla="*/ 12 h 461"/>
                  <a:gd name="T34" fmla="*/ 478 w 747"/>
                  <a:gd name="T35" fmla="*/ 18 h 461"/>
                  <a:gd name="T36" fmla="*/ 562 w 747"/>
                  <a:gd name="T37" fmla="*/ 41 h 461"/>
                  <a:gd name="T38" fmla="*/ 562 w 747"/>
                  <a:gd name="T39" fmla="*/ 36 h 461"/>
                  <a:gd name="T40" fmla="*/ 562 w 747"/>
                  <a:gd name="T41" fmla="*/ 30 h 461"/>
                  <a:gd name="T42" fmla="*/ 478 w 747"/>
                  <a:gd name="T43" fmla="*/ 6 h 461"/>
                  <a:gd name="T44" fmla="*/ 382 w 747"/>
                  <a:gd name="T45" fmla="*/ 0 h 461"/>
                  <a:gd name="T46" fmla="*/ 305 w 747"/>
                  <a:gd name="T47" fmla="*/ 6 h 461"/>
                  <a:gd name="T48" fmla="*/ 233 w 747"/>
                  <a:gd name="T49" fmla="*/ 18 h 461"/>
                  <a:gd name="T50" fmla="*/ 167 w 747"/>
                  <a:gd name="T51" fmla="*/ 41 h 461"/>
                  <a:gd name="T52" fmla="*/ 113 w 747"/>
                  <a:gd name="T53" fmla="*/ 65 h 461"/>
                  <a:gd name="T54" fmla="*/ 65 w 747"/>
                  <a:gd name="T55" fmla="*/ 101 h 461"/>
                  <a:gd name="T56" fmla="*/ 30 w 747"/>
                  <a:gd name="T57" fmla="*/ 137 h 461"/>
                  <a:gd name="T58" fmla="*/ 6 w 747"/>
                  <a:gd name="T59" fmla="*/ 179 h 461"/>
                  <a:gd name="T60" fmla="*/ 0 w 747"/>
                  <a:gd name="T61" fmla="*/ 227 h 461"/>
                  <a:gd name="T62" fmla="*/ 6 w 747"/>
                  <a:gd name="T63" fmla="*/ 275 h 461"/>
                  <a:gd name="T64" fmla="*/ 30 w 747"/>
                  <a:gd name="T65" fmla="*/ 317 h 461"/>
                  <a:gd name="T66" fmla="*/ 65 w 747"/>
                  <a:gd name="T67" fmla="*/ 359 h 461"/>
                  <a:gd name="T68" fmla="*/ 113 w 747"/>
                  <a:gd name="T69" fmla="*/ 395 h 461"/>
                  <a:gd name="T70" fmla="*/ 167 w 747"/>
                  <a:gd name="T71" fmla="*/ 419 h 461"/>
                  <a:gd name="T72" fmla="*/ 233 w 747"/>
                  <a:gd name="T73" fmla="*/ 443 h 461"/>
                  <a:gd name="T74" fmla="*/ 305 w 747"/>
                  <a:gd name="T75" fmla="*/ 455 h 461"/>
                  <a:gd name="T76" fmla="*/ 382 w 747"/>
                  <a:gd name="T77" fmla="*/ 461 h 461"/>
                  <a:gd name="T78" fmla="*/ 448 w 747"/>
                  <a:gd name="T79" fmla="*/ 455 h 461"/>
                  <a:gd name="T80" fmla="*/ 508 w 747"/>
                  <a:gd name="T81" fmla="*/ 449 h 461"/>
                  <a:gd name="T82" fmla="*/ 609 w 747"/>
                  <a:gd name="T83" fmla="*/ 413 h 461"/>
                  <a:gd name="T84" fmla="*/ 657 w 747"/>
                  <a:gd name="T85" fmla="*/ 389 h 461"/>
                  <a:gd name="T86" fmla="*/ 693 w 747"/>
                  <a:gd name="T87" fmla="*/ 359 h 461"/>
                  <a:gd name="T88" fmla="*/ 723 w 747"/>
                  <a:gd name="T89" fmla="*/ 329 h 461"/>
                  <a:gd name="T90" fmla="*/ 747 w 747"/>
                  <a:gd name="T91" fmla="*/ 293 h 461"/>
                  <a:gd name="T92" fmla="*/ 741 w 747"/>
                  <a:gd name="T93" fmla="*/ 287 h 461"/>
                  <a:gd name="T94" fmla="*/ 729 w 747"/>
                  <a:gd name="T95" fmla="*/ 281 h 461"/>
                  <a:gd name="T96" fmla="*/ 711 w 747"/>
                  <a:gd name="T97" fmla="*/ 317 h 461"/>
                  <a:gd name="T98" fmla="*/ 681 w 747"/>
                  <a:gd name="T99" fmla="*/ 347 h 461"/>
                  <a:gd name="T100" fmla="*/ 645 w 747"/>
                  <a:gd name="T101" fmla="*/ 377 h 461"/>
                  <a:gd name="T102" fmla="*/ 604 w 747"/>
                  <a:gd name="T103" fmla="*/ 401 h 461"/>
                  <a:gd name="T104" fmla="*/ 502 w 747"/>
                  <a:gd name="T105" fmla="*/ 431 h 461"/>
                  <a:gd name="T106" fmla="*/ 442 w 747"/>
                  <a:gd name="T107" fmla="*/ 443 h 461"/>
                  <a:gd name="T108" fmla="*/ 382 w 747"/>
                  <a:gd name="T109" fmla="*/ 443 h 461"/>
                  <a:gd name="T110" fmla="*/ 382 w 747"/>
                  <a:gd name="T111" fmla="*/ 443 h 4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747" h="461">
                    <a:moveTo>
                      <a:pt x="382" y="443"/>
                    </a:moveTo>
                    <a:lnTo>
                      <a:pt x="311" y="437"/>
                    </a:lnTo>
                    <a:lnTo>
                      <a:pt x="245" y="425"/>
                    </a:lnTo>
                    <a:lnTo>
                      <a:pt x="185" y="407"/>
                    </a:lnTo>
                    <a:lnTo>
                      <a:pt x="131" y="383"/>
                    </a:lnTo>
                    <a:lnTo>
                      <a:pt x="83" y="347"/>
                    </a:lnTo>
                    <a:lnTo>
                      <a:pt x="53" y="311"/>
                    </a:lnTo>
                    <a:lnTo>
                      <a:pt x="30" y="269"/>
                    </a:lnTo>
                    <a:lnTo>
                      <a:pt x="24" y="227"/>
                    </a:lnTo>
                    <a:lnTo>
                      <a:pt x="30" y="185"/>
                    </a:lnTo>
                    <a:lnTo>
                      <a:pt x="53" y="143"/>
                    </a:lnTo>
                    <a:lnTo>
                      <a:pt x="83" y="107"/>
                    </a:lnTo>
                    <a:lnTo>
                      <a:pt x="131" y="77"/>
                    </a:lnTo>
                    <a:lnTo>
                      <a:pt x="185" y="47"/>
                    </a:lnTo>
                    <a:lnTo>
                      <a:pt x="245" y="30"/>
                    </a:lnTo>
                    <a:lnTo>
                      <a:pt x="311" y="18"/>
                    </a:lnTo>
                    <a:lnTo>
                      <a:pt x="382" y="12"/>
                    </a:lnTo>
                    <a:lnTo>
                      <a:pt x="478" y="18"/>
                    </a:lnTo>
                    <a:lnTo>
                      <a:pt x="562" y="41"/>
                    </a:lnTo>
                    <a:lnTo>
                      <a:pt x="562" y="36"/>
                    </a:lnTo>
                    <a:lnTo>
                      <a:pt x="562" y="30"/>
                    </a:lnTo>
                    <a:lnTo>
                      <a:pt x="478" y="6"/>
                    </a:lnTo>
                    <a:lnTo>
                      <a:pt x="382" y="0"/>
                    </a:lnTo>
                    <a:lnTo>
                      <a:pt x="305" y="6"/>
                    </a:lnTo>
                    <a:lnTo>
                      <a:pt x="233" y="18"/>
                    </a:lnTo>
                    <a:lnTo>
                      <a:pt x="167" y="41"/>
                    </a:lnTo>
                    <a:lnTo>
                      <a:pt x="113" y="65"/>
                    </a:lnTo>
                    <a:lnTo>
                      <a:pt x="65" y="101"/>
                    </a:lnTo>
                    <a:lnTo>
                      <a:pt x="30" y="137"/>
                    </a:lnTo>
                    <a:lnTo>
                      <a:pt x="6" y="179"/>
                    </a:lnTo>
                    <a:lnTo>
                      <a:pt x="0" y="227"/>
                    </a:lnTo>
                    <a:lnTo>
                      <a:pt x="6" y="275"/>
                    </a:lnTo>
                    <a:lnTo>
                      <a:pt x="30" y="317"/>
                    </a:lnTo>
                    <a:lnTo>
                      <a:pt x="65" y="359"/>
                    </a:lnTo>
                    <a:lnTo>
                      <a:pt x="113" y="395"/>
                    </a:lnTo>
                    <a:lnTo>
                      <a:pt x="167" y="419"/>
                    </a:lnTo>
                    <a:lnTo>
                      <a:pt x="233" y="443"/>
                    </a:lnTo>
                    <a:lnTo>
                      <a:pt x="305" y="455"/>
                    </a:lnTo>
                    <a:lnTo>
                      <a:pt x="382" y="461"/>
                    </a:lnTo>
                    <a:lnTo>
                      <a:pt x="448" y="455"/>
                    </a:lnTo>
                    <a:lnTo>
                      <a:pt x="508" y="449"/>
                    </a:lnTo>
                    <a:lnTo>
                      <a:pt x="609" y="413"/>
                    </a:lnTo>
                    <a:lnTo>
                      <a:pt x="657" y="389"/>
                    </a:lnTo>
                    <a:lnTo>
                      <a:pt x="693" y="359"/>
                    </a:lnTo>
                    <a:lnTo>
                      <a:pt x="723" y="329"/>
                    </a:lnTo>
                    <a:lnTo>
                      <a:pt x="747" y="293"/>
                    </a:lnTo>
                    <a:lnTo>
                      <a:pt x="741" y="287"/>
                    </a:lnTo>
                    <a:lnTo>
                      <a:pt x="729" y="281"/>
                    </a:lnTo>
                    <a:lnTo>
                      <a:pt x="711" y="317"/>
                    </a:lnTo>
                    <a:lnTo>
                      <a:pt x="681" y="347"/>
                    </a:lnTo>
                    <a:lnTo>
                      <a:pt x="645" y="377"/>
                    </a:lnTo>
                    <a:lnTo>
                      <a:pt x="604" y="401"/>
                    </a:lnTo>
                    <a:lnTo>
                      <a:pt x="502" y="431"/>
                    </a:lnTo>
                    <a:lnTo>
                      <a:pt x="442" y="443"/>
                    </a:lnTo>
                    <a:lnTo>
                      <a:pt x="382" y="443"/>
                    </a:lnTo>
                    <a:lnTo>
                      <a:pt x="382" y="44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rect">
                  <a:fillToRect l="50000" t="50000" r="50000" b="50000"/>
                </a:path>
              </a:gradFill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da-DK" dirty="0"/>
              </a:p>
            </p:txBody>
          </p:sp>
          <p:sp>
            <p:nvSpPr>
              <p:cNvPr id="66" name="Freeform 14"/>
              <p:cNvSpPr>
                <a:spLocks/>
              </p:cNvSpPr>
              <p:nvPr/>
            </p:nvSpPr>
            <p:spPr bwMode="hidden">
              <a:xfrm>
                <a:off x="4037" y="3721"/>
                <a:ext cx="96" cy="30"/>
              </a:xfrm>
              <a:custGeom>
                <a:avLst/>
                <a:gdLst>
                  <a:gd name="T0" fmla="*/ 0 w 96"/>
                  <a:gd name="T1" fmla="*/ 0 h 30"/>
                  <a:gd name="T2" fmla="*/ 0 w 96"/>
                  <a:gd name="T3" fmla="*/ 12 h 30"/>
                  <a:gd name="T4" fmla="*/ 48 w 96"/>
                  <a:gd name="T5" fmla="*/ 18 h 30"/>
                  <a:gd name="T6" fmla="*/ 96 w 96"/>
                  <a:gd name="T7" fmla="*/ 30 h 30"/>
                  <a:gd name="T8" fmla="*/ 96 w 96"/>
                  <a:gd name="T9" fmla="*/ 24 h 30"/>
                  <a:gd name="T10" fmla="*/ 96 w 96"/>
                  <a:gd name="T11" fmla="*/ 18 h 30"/>
                  <a:gd name="T12" fmla="*/ 48 w 96"/>
                  <a:gd name="T13" fmla="*/ 12 h 30"/>
                  <a:gd name="T14" fmla="*/ 0 w 96"/>
                  <a:gd name="T15" fmla="*/ 0 h 30"/>
                  <a:gd name="T16" fmla="*/ 0 w 96"/>
                  <a:gd name="T17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6" h="30">
                    <a:moveTo>
                      <a:pt x="0" y="0"/>
                    </a:moveTo>
                    <a:lnTo>
                      <a:pt x="0" y="12"/>
                    </a:lnTo>
                    <a:lnTo>
                      <a:pt x="48" y="18"/>
                    </a:lnTo>
                    <a:lnTo>
                      <a:pt x="96" y="30"/>
                    </a:lnTo>
                    <a:lnTo>
                      <a:pt x="96" y="24"/>
                    </a:lnTo>
                    <a:lnTo>
                      <a:pt x="96" y="18"/>
                    </a:lnTo>
                    <a:lnTo>
                      <a:pt x="4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da-DK" dirty="0"/>
              </a:p>
            </p:txBody>
          </p:sp>
          <p:sp>
            <p:nvSpPr>
              <p:cNvPr id="67" name="Oval 15"/>
              <p:cNvSpPr>
                <a:spLocks noChangeArrowheads="1"/>
              </p:cNvSpPr>
              <p:nvPr/>
            </p:nvSpPr>
            <p:spPr bwMode="hidden">
              <a:xfrm>
                <a:off x="3910" y="3948"/>
                <a:ext cx="84" cy="53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da-DK" dirty="0"/>
              </a:p>
            </p:txBody>
          </p:sp>
        </p:grpSp>
        <p:grpSp>
          <p:nvGrpSpPr>
            <p:cNvPr id="7" name="Group 16"/>
            <p:cNvGrpSpPr>
              <a:grpSpLocks/>
            </p:cNvGrpSpPr>
            <p:nvPr userDrawn="1"/>
          </p:nvGrpSpPr>
          <p:grpSpPr bwMode="auto">
            <a:xfrm>
              <a:off x="1776" y="3631"/>
              <a:ext cx="1626" cy="683"/>
              <a:chOff x="1776" y="3631"/>
              <a:chExt cx="1626" cy="683"/>
            </a:xfrm>
          </p:grpSpPr>
          <p:sp>
            <p:nvSpPr>
              <p:cNvPr id="39" name="Oval 17"/>
              <p:cNvSpPr>
                <a:spLocks noChangeArrowheads="1"/>
              </p:cNvSpPr>
              <p:nvPr/>
            </p:nvSpPr>
            <p:spPr bwMode="hidden">
              <a:xfrm>
                <a:off x="2268" y="3934"/>
                <a:ext cx="638" cy="3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>
                <a:noFill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da-DK" dirty="0"/>
              </a:p>
            </p:txBody>
          </p:sp>
          <p:sp>
            <p:nvSpPr>
              <p:cNvPr id="40" name="Oval 18"/>
              <p:cNvSpPr>
                <a:spLocks noChangeArrowheads="1"/>
              </p:cNvSpPr>
              <p:nvPr/>
            </p:nvSpPr>
            <p:spPr bwMode="hidden">
              <a:xfrm>
                <a:off x="2314" y="3958"/>
                <a:ext cx="543" cy="332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da-DK" dirty="0"/>
              </a:p>
            </p:txBody>
          </p:sp>
          <p:sp>
            <p:nvSpPr>
              <p:cNvPr id="41" name="Oval 19"/>
              <p:cNvSpPr>
                <a:spLocks noChangeArrowheads="1"/>
              </p:cNvSpPr>
              <p:nvPr/>
            </p:nvSpPr>
            <p:spPr bwMode="hidden">
              <a:xfrm>
                <a:off x="2341" y="3979"/>
                <a:ext cx="501" cy="29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>
                <a:noFill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da-DK" dirty="0"/>
              </a:p>
            </p:txBody>
          </p:sp>
          <p:sp>
            <p:nvSpPr>
              <p:cNvPr id="42" name="Oval 20"/>
              <p:cNvSpPr>
                <a:spLocks noChangeArrowheads="1"/>
              </p:cNvSpPr>
              <p:nvPr/>
            </p:nvSpPr>
            <p:spPr bwMode="hidden">
              <a:xfrm>
                <a:off x="2368" y="3997"/>
                <a:ext cx="444" cy="258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da-DK" dirty="0"/>
              </a:p>
            </p:txBody>
          </p:sp>
          <p:sp>
            <p:nvSpPr>
              <p:cNvPr id="43" name="Oval 21"/>
              <p:cNvSpPr>
                <a:spLocks noChangeArrowheads="1"/>
              </p:cNvSpPr>
              <p:nvPr/>
            </p:nvSpPr>
            <p:spPr bwMode="hidden">
              <a:xfrm>
                <a:off x="2385" y="4005"/>
                <a:ext cx="413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da-DK" dirty="0"/>
              </a:p>
            </p:txBody>
          </p:sp>
          <p:sp>
            <p:nvSpPr>
              <p:cNvPr id="44" name="Oval 22"/>
              <p:cNvSpPr>
                <a:spLocks noChangeArrowheads="1"/>
              </p:cNvSpPr>
              <p:nvPr/>
            </p:nvSpPr>
            <p:spPr bwMode="hidden">
              <a:xfrm>
                <a:off x="2437" y="4026"/>
                <a:ext cx="306" cy="192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da-DK" dirty="0"/>
              </a:p>
            </p:txBody>
          </p:sp>
          <p:sp>
            <p:nvSpPr>
              <p:cNvPr id="45" name="Oval 23"/>
              <p:cNvSpPr>
                <a:spLocks noChangeArrowheads="1"/>
              </p:cNvSpPr>
              <p:nvPr/>
            </p:nvSpPr>
            <p:spPr bwMode="hidden">
              <a:xfrm>
                <a:off x="2476" y="4056"/>
                <a:ext cx="227" cy="135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da-DK" dirty="0"/>
              </a:p>
            </p:txBody>
          </p:sp>
          <p:sp>
            <p:nvSpPr>
              <p:cNvPr id="46" name="Oval 24"/>
              <p:cNvSpPr>
                <a:spLocks noChangeArrowheads="1"/>
              </p:cNvSpPr>
              <p:nvPr/>
            </p:nvSpPr>
            <p:spPr bwMode="hidden">
              <a:xfrm>
                <a:off x="2542" y="4097"/>
                <a:ext cx="90" cy="60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da-DK" dirty="0"/>
              </a:p>
            </p:txBody>
          </p:sp>
          <p:sp>
            <p:nvSpPr>
              <p:cNvPr id="47" name="Freeform 25"/>
              <p:cNvSpPr>
                <a:spLocks/>
              </p:cNvSpPr>
              <p:nvPr/>
            </p:nvSpPr>
            <p:spPr bwMode="hidden">
              <a:xfrm>
                <a:off x="2585" y="3822"/>
                <a:ext cx="449" cy="186"/>
              </a:xfrm>
              <a:custGeom>
                <a:avLst/>
                <a:gdLst>
                  <a:gd name="T0" fmla="*/ 6 w 448"/>
                  <a:gd name="T1" fmla="*/ 6 h 186"/>
                  <a:gd name="T2" fmla="*/ 78 w 448"/>
                  <a:gd name="T3" fmla="*/ 12 h 186"/>
                  <a:gd name="T4" fmla="*/ 150 w 448"/>
                  <a:gd name="T5" fmla="*/ 18 h 186"/>
                  <a:gd name="T6" fmla="*/ 215 w 448"/>
                  <a:gd name="T7" fmla="*/ 36 h 186"/>
                  <a:gd name="T8" fmla="*/ 275 w 448"/>
                  <a:gd name="T9" fmla="*/ 60 h 186"/>
                  <a:gd name="T10" fmla="*/ 329 w 448"/>
                  <a:gd name="T11" fmla="*/ 84 h 186"/>
                  <a:gd name="T12" fmla="*/ 377 w 448"/>
                  <a:gd name="T13" fmla="*/ 114 h 186"/>
                  <a:gd name="T14" fmla="*/ 419 w 448"/>
                  <a:gd name="T15" fmla="*/ 150 h 186"/>
                  <a:gd name="T16" fmla="*/ 448 w 448"/>
                  <a:gd name="T17" fmla="*/ 186 h 186"/>
                  <a:gd name="T18" fmla="*/ 448 w 448"/>
                  <a:gd name="T19" fmla="*/ 162 h 186"/>
                  <a:gd name="T20" fmla="*/ 413 w 448"/>
                  <a:gd name="T21" fmla="*/ 126 h 186"/>
                  <a:gd name="T22" fmla="*/ 371 w 448"/>
                  <a:gd name="T23" fmla="*/ 96 h 186"/>
                  <a:gd name="T24" fmla="*/ 323 w 448"/>
                  <a:gd name="T25" fmla="*/ 66 h 186"/>
                  <a:gd name="T26" fmla="*/ 269 w 448"/>
                  <a:gd name="T27" fmla="*/ 48 h 186"/>
                  <a:gd name="T28" fmla="*/ 144 w 448"/>
                  <a:gd name="T29" fmla="*/ 12 h 186"/>
                  <a:gd name="T30" fmla="*/ 78 w 448"/>
                  <a:gd name="T31" fmla="*/ 6 h 186"/>
                  <a:gd name="T32" fmla="*/ 6 w 448"/>
                  <a:gd name="T33" fmla="*/ 0 h 186"/>
                  <a:gd name="T34" fmla="*/ 0 w 448"/>
                  <a:gd name="T35" fmla="*/ 0 h 186"/>
                  <a:gd name="T36" fmla="*/ 0 w 448"/>
                  <a:gd name="T37" fmla="*/ 0 h 186"/>
                  <a:gd name="T38" fmla="*/ 0 w 448"/>
                  <a:gd name="T39" fmla="*/ 6 h 186"/>
                  <a:gd name="T40" fmla="*/ 0 w 448"/>
                  <a:gd name="T41" fmla="*/ 6 h 186"/>
                  <a:gd name="T42" fmla="*/ 6 w 448"/>
                  <a:gd name="T43" fmla="*/ 6 h 186"/>
                  <a:gd name="T44" fmla="*/ 6 w 448"/>
                  <a:gd name="T45" fmla="*/ 6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448" h="186">
                    <a:moveTo>
                      <a:pt x="6" y="6"/>
                    </a:moveTo>
                    <a:lnTo>
                      <a:pt x="78" y="12"/>
                    </a:lnTo>
                    <a:lnTo>
                      <a:pt x="150" y="18"/>
                    </a:lnTo>
                    <a:lnTo>
                      <a:pt x="215" y="36"/>
                    </a:lnTo>
                    <a:lnTo>
                      <a:pt x="275" y="60"/>
                    </a:lnTo>
                    <a:lnTo>
                      <a:pt x="329" y="84"/>
                    </a:lnTo>
                    <a:lnTo>
                      <a:pt x="377" y="114"/>
                    </a:lnTo>
                    <a:lnTo>
                      <a:pt x="419" y="150"/>
                    </a:lnTo>
                    <a:lnTo>
                      <a:pt x="448" y="186"/>
                    </a:lnTo>
                    <a:lnTo>
                      <a:pt x="448" y="162"/>
                    </a:lnTo>
                    <a:lnTo>
                      <a:pt x="413" y="126"/>
                    </a:lnTo>
                    <a:lnTo>
                      <a:pt x="371" y="96"/>
                    </a:lnTo>
                    <a:lnTo>
                      <a:pt x="323" y="66"/>
                    </a:lnTo>
                    <a:lnTo>
                      <a:pt x="269" y="48"/>
                    </a:lnTo>
                    <a:lnTo>
                      <a:pt x="144" y="12"/>
                    </a:lnTo>
                    <a:lnTo>
                      <a:pt x="7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da-DK" dirty="0"/>
              </a:p>
            </p:txBody>
          </p:sp>
          <p:sp>
            <p:nvSpPr>
              <p:cNvPr id="48" name="Freeform 26"/>
              <p:cNvSpPr>
                <a:spLocks/>
              </p:cNvSpPr>
              <p:nvPr/>
            </p:nvSpPr>
            <p:spPr bwMode="hidden">
              <a:xfrm>
                <a:off x="2142" y="3852"/>
                <a:ext cx="892" cy="462"/>
              </a:xfrm>
              <a:custGeom>
                <a:avLst/>
                <a:gdLst>
                  <a:gd name="T0" fmla="*/ 23 w 890"/>
                  <a:gd name="T1" fmla="*/ 276 h 462"/>
                  <a:gd name="T2" fmla="*/ 29 w 890"/>
                  <a:gd name="T3" fmla="*/ 222 h 462"/>
                  <a:gd name="T4" fmla="*/ 59 w 890"/>
                  <a:gd name="T5" fmla="*/ 174 h 462"/>
                  <a:gd name="T6" fmla="*/ 95 w 890"/>
                  <a:gd name="T7" fmla="*/ 132 h 462"/>
                  <a:gd name="T8" fmla="*/ 149 w 890"/>
                  <a:gd name="T9" fmla="*/ 96 h 462"/>
                  <a:gd name="T10" fmla="*/ 209 w 890"/>
                  <a:gd name="T11" fmla="*/ 60 h 462"/>
                  <a:gd name="T12" fmla="*/ 281 w 890"/>
                  <a:gd name="T13" fmla="*/ 36 h 462"/>
                  <a:gd name="T14" fmla="*/ 364 w 890"/>
                  <a:gd name="T15" fmla="*/ 24 h 462"/>
                  <a:gd name="T16" fmla="*/ 448 w 890"/>
                  <a:gd name="T17" fmla="*/ 18 h 462"/>
                  <a:gd name="T18" fmla="*/ 532 w 890"/>
                  <a:gd name="T19" fmla="*/ 24 h 462"/>
                  <a:gd name="T20" fmla="*/ 609 w 890"/>
                  <a:gd name="T21" fmla="*/ 36 h 462"/>
                  <a:gd name="T22" fmla="*/ 681 w 890"/>
                  <a:gd name="T23" fmla="*/ 60 h 462"/>
                  <a:gd name="T24" fmla="*/ 741 w 890"/>
                  <a:gd name="T25" fmla="*/ 96 h 462"/>
                  <a:gd name="T26" fmla="*/ 795 w 890"/>
                  <a:gd name="T27" fmla="*/ 132 h 462"/>
                  <a:gd name="T28" fmla="*/ 831 w 890"/>
                  <a:gd name="T29" fmla="*/ 174 h 462"/>
                  <a:gd name="T30" fmla="*/ 861 w 890"/>
                  <a:gd name="T31" fmla="*/ 222 h 462"/>
                  <a:gd name="T32" fmla="*/ 867 w 890"/>
                  <a:gd name="T33" fmla="*/ 276 h 462"/>
                  <a:gd name="T34" fmla="*/ 855 w 890"/>
                  <a:gd name="T35" fmla="*/ 330 h 462"/>
                  <a:gd name="T36" fmla="*/ 831 w 890"/>
                  <a:gd name="T37" fmla="*/ 378 h 462"/>
                  <a:gd name="T38" fmla="*/ 783 w 890"/>
                  <a:gd name="T39" fmla="*/ 426 h 462"/>
                  <a:gd name="T40" fmla="*/ 723 w 890"/>
                  <a:gd name="T41" fmla="*/ 462 h 462"/>
                  <a:gd name="T42" fmla="*/ 765 w 890"/>
                  <a:gd name="T43" fmla="*/ 462 h 462"/>
                  <a:gd name="T44" fmla="*/ 819 w 890"/>
                  <a:gd name="T45" fmla="*/ 426 h 462"/>
                  <a:gd name="T46" fmla="*/ 855 w 890"/>
                  <a:gd name="T47" fmla="*/ 378 h 462"/>
                  <a:gd name="T48" fmla="*/ 884 w 890"/>
                  <a:gd name="T49" fmla="*/ 330 h 462"/>
                  <a:gd name="T50" fmla="*/ 890 w 890"/>
                  <a:gd name="T51" fmla="*/ 276 h 462"/>
                  <a:gd name="T52" fmla="*/ 884 w 890"/>
                  <a:gd name="T53" fmla="*/ 222 h 462"/>
                  <a:gd name="T54" fmla="*/ 855 w 890"/>
                  <a:gd name="T55" fmla="*/ 168 h 462"/>
                  <a:gd name="T56" fmla="*/ 813 w 890"/>
                  <a:gd name="T57" fmla="*/ 120 h 462"/>
                  <a:gd name="T58" fmla="*/ 759 w 890"/>
                  <a:gd name="T59" fmla="*/ 84 h 462"/>
                  <a:gd name="T60" fmla="*/ 693 w 890"/>
                  <a:gd name="T61" fmla="*/ 48 h 462"/>
                  <a:gd name="T62" fmla="*/ 621 w 890"/>
                  <a:gd name="T63" fmla="*/ 24 h 462"/>
                  <a:gd name="T64" fmla="*/ 538 w 890"/>
                  <a:gd name="T65" fmla="*/ 6 h 462"/>
                  <a:gd name="T66" fmla="*/ 448 w 890"/>
                  <a:gd name="T67" fmla="*/ 0 h 462"/>
                  <a:gd name="T68" fmla="*/ 358 w 890"/>
                  <a:gd name="T69" fmla="*/ 6 h 462"/>
                  <a:gd name="T70" fmla="*/ 275 w 890"/>
                  <a:gd name="T71" fmla="*/ 24 h 462"/>
                  <a:gd name="T72" fmla="*/ 197 w 890"/>
                  <a:gd name="T73" fmla="*/ 48 h 462"/>
                  <a:gd name="T74" fmla="*/ 131 w 890"/>
                  <a:gd name="T75" fmla="*/ 84 h 462"/>
                  <a:gd name="T76" fmla="*/ 77 w 890"/>
                  <a:gd name="T77" fmla="*/ 120 h 462"/>
                  <a:gd name="T78" fmla="*/ 35 w 890"/>
                  <a:gd name="T79" fmla="*/ 168 h 462"/>
                  <a:gd name="T80" fmla="*/ 12 w 890"/>
                  <a:gd name="T81" fmla="*/ 222 h 462"/>
                  <a:gd name="T82" fmla="*/ 0 w 890"/>
                  <a:gd name="T83" fmla="*/ 276 h 462"/>
                  <a:gd name="T84" fmla="*/ 6 w 890"/>
                  <a:gd name="T85" fmla="*/ 330 h 462"/>
                  <a:gd name="T86" fmla="*/ 35 w 890"/>
                  <a:gd name="T87" fmla="*/ 378 h 462"/>
                  <a:gd name="T88" fmla="*/ 71 w 890"/>
                  <a:gd name="T89" fmla="*/ 426 h 462"/>
                  <a:gd name="T90" fmla="*/ 125 w 890"/>
                  <a:gd name="T91" fmla="*/ 462 h 462"/>
                  <a:gd name="T92" fmla="*/ 167 w 890"/>
                  <a:gd name="T93" fmla="*/ 462 h 462"/>
                  <a:gd name="T94" fmla="*/ 107 w 890"/>
                  <a:gd name="T95" fmla="*/ 426 h 462"/>
                  <a:gd name="T96" fmla="*/ 59 w 890"/>
                  <a:gd name="T97" fmla="*/ 378 h 462"/>
                  <a:gd name="T98" fmla="*/ 35 w 890"/>
                  <a:gd name="T99" fmla="*/ 330 h 462"/>
                  <a:gd name="T100" fmla="*/ 23 w 890"/>
                  <a:gd name="T101" fmla="*/ 276 h 462"/>
                  <a:gd name="T102" fmla="*/ 23 w 890"/>
                  <a:gd name="T103" fmla="*/ 276 h 4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890" h="462">
                    <a:moveTo>
                      <a:pt x="23" y="276"/>
                    </a:moveTo>
                    <a:lnTo>
                      <a:pt x="29" y="222"/>
                    </a:lnTo>
                    <a:lnTo>
                      <a:pt x="59" y="174"/>
                    </a:lnTo>
                    <a:lnTo>
                      <a:pt x="95" y="132"/>
                    </a:lnTo>
                    <a:lnTo>
                      <a:pt x="149" y="96"/>
                    </a:lnTo>
                    <a:lnTo>
                      <a:pt x="209" y="60"/>
                    </a:lnTo>
                    <a:lnTo>
                      <a:pt x="281" y="36"/>
                    </a:lnTo>
                    <a:lnTo>
                      <a:pt x="364" y="24"/>
                    </a:lnTo>
                    <a:lnTo>
                      <a:pt x="448" y="18"/>
                    </a:lnTo>
                    <a:lnTo>
                      <a:pt x="532" y="24"/>
                    </a:lnTo>
                    <a:lnTo>
                      <a:pt x="609" y="36"/>
                    </a:lnTo>
                    <a:lnTo>
                      <a:pt x="681" y="60"/>
                    </a:lnTo>
                    <a:lnTo>
                      <a:pt x="741" y="96"/>
                    </a:lnTo>
                    <a:lnTo>
                      <a:pt x="795" y="132"/>
                    </a:lnTo>
                    <a:lnTo>
                      <a:pt x="831" y="174"/>
                    </a:lnTo>
                    <a:lnTo>
                      <a:pt x="861" y="222"/>
                    </a:lnTo>
                    <a:lnTo>
                      <a:pt x="867" y="276"/>
                    </a:lnTo>
                    <a:lnTo>
                      <a:pt x="855" y="330"/>
                    </a:lnTo>
                    <a:lnTo>
                      <a:pt x="831" y="378"/>
                    </a:lnTo>
                    <a:lnTo>
                      <a:pt x="783" y="426"/>
                    </a:lnTo>
                    <a:lnTo>
                      <a:pt x="723" y="462"/>
                    </a:lnTo>
                    <a:lnTo>
                      <a:pt x="765" y="462"/>
                    </a:lnTo>
                    <a:lnTo>
                      <a:pt x="819" y="426"/>
                    </a:lnTo>
                    <a:lnTo>
                      <a:pt x="855" y="378"/>
                    </a:lnTo>
                    <a:lnTo>
                      <a:pt x="884" y="330"/>
                    </a:lnTo>
                    <a:lnTo>
                      <a:pt x="890" y="276"/>
                    </a:lnTo>
                    <a:lnTo>
                      <a:pt x="884" y="222"/>
                    </a:lnTo>
                    <a:lnTo>
                      <a:pt x="855" y="168"/>
                    </a:lnTo>
                    <a:lnTo>
                      <a:pt x="813" y="120"/>
                    </a:lnTo>
                    <a:lnTo>
                      <a:pt x="759" y="84"/>
                    </a:lnTo>
                    <a:lnTo>
                      <a:pt x="693" y="48"/>
                    </a:lnTo>
                    <a:lnTo>
                      <a:pt x="621" y="24"/>
                    </a:lnTo>
                    <a:lnTo>
                      <a:pt x="538" y="6"/>
                    </a:lnTo>
                    <a:lnTo>
                      <a:pt x="448" y="0"/>
                    </a:lnTo>
                    <a:lnTo>
                      <a:pt x="358" y="6"/>
                    </a:lnTo>
                    <a:lnTo>
                      <a:pt x="275" y="24"/>
                    </a:lnTo>
                    <a:lnTo>
                      <a:pt x="197" y="48"/>
                    </a:lnTo>
                    <a:lnTo>
                      <a:pt x="131" y="84"/>
                    </a:lnTo>
                    <a:lnTo>
                      <a:pt x="77" y="120"/>
                    </a:lnTo>
                    <a:lnTo>
                      <a:pt x="35" y="168"/>
                    </a:lnTo>
                    <a:lnTo>
                      <a:pt x="12" y="222"/>
                    </a:lnTo>
                    <a:lnTo>
                      <a:pt x="0" y="276"/>
                    </a:lnTo>
                    <a:lnTo>
                      <a:pt x="6" y="330"/>
                    </a:lnTo>
                    <a:lnTo>
                      <a:pt x="35" y="378"/>
                    </a:lnTo>
                    <a:lnTo>
                      <a:pt x="71" y="426"/>
                    </a:lnTo>
                    <a:lnTo>
                      <a:pt x="125" y="462"/>
                    </a:lnTo>
                    <a:lnTo>
                      <a:pt x="167" y="462"/>
                    </a:lnTo>
                    <a:lnTo>
                      <a:pt x="107" y="426"/>
                    </a:lnTo>
                    <a:lnTo>
                      <a:pt x="59" y="378"/>
                    </a:lnTo>
                    <a:lnTo>
                      <a:pt x="35" y="330"/>
                    </a:lnTo>
                    <a:lnTo>
                      <a:pt x="23" y="276"/>
                    </a:lnTo>
                    <a:lnTo>
                      <a:pt x="23" y="27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4706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da-DK" dirty="0"/>
              </a:p>
            </p:txBody>
          </p:sp>
          <p:sp>
            <p:nvSpPr>
              <p:cNvPr id="49" name="Freeform 27"/>
              <p:cNvSpPr>
                <a:spLocks/>
              </p:cNvSpPr>
              <p:nvPr/>
            </p:nvSpPr>
            <p:spPr bwMode="hidden">
              <a:xfrm>
                <a:off x="2082" y="3828"/>
                <a:ext cx="407" cy="486"/>
              </a:xfrm>
              <a:custGeom>
                <a:avLst/>
                <a:gdLst>
                  <a:gd name="T0" fmla="*/ 18 w 406"/>
                  <a:gd name="T1" fmla="*/ 300 h 486"/>
                  <a:gd name="T2" fmla="*/ 24 w 406"/>
                  <a:gd name="T3" fmla="*/ 246 h 486"/>
                  <a:gd name="T4" fmla="*/ 48 w 406"/>
                  <a:gd name="T5" fmla="*/ 198 h 486"/>
                  <a:gd name="T6" fmla="*/ 83 w 406"/>
                  <a:gd name="T7" fmla="*/ 150 h 486"/>
                  <a:gd name="T8" fmla="*/ 131 w 406"/>
                  <a:gd name="T9" fmla="*/ 108 h 486"/>
                  <a:gd name="T10" fmla="*/ 185 w 406"/>
                  <a:gd name="T11" fmla="*/ 72 h 486"/>
                  <a:gd name="T12" fmla="*/ 251 w 406"/>
                  <a:gd name="T13" fmla="*/ 42 h 486"/>
                  <a:gd name="T14" fmla="*/ 329 w 406"/>
                  <a:gd name="T15" fmla="*/ 24 h 486"/>
                  <a:gd name="T16" fmla="*/ 406 w 406"/>
                  <a:gd name="T17" fmla="*/ 6 h 486"/>
                  <a:gd name="T18" fmla="*/ 406 w 406"/>
                  <a:gd name="T19" fmla="*/ 0 h 486"/>
                  <a:gd name="T20" fmla="*/ 323 w 406"/>
                  <a:gd name="T21" fmla="*/ 12 h 486"/>
                  <a:gd name="T22" fmla="*/ 245 w 406"/>
                  <a:gd name="T23" fmla="*/ 36 h 486"/>
                  <a:gd name="T24" fmla="*/ 179 w 406"/>
                  <a:gd name="T25" fmla="*/ 66 h 486"/>
                  <a:gd name="T26" fmla="*/ 119 w 406"/>
                  <a:gd name="T27" fmla="*/ 102 h 486"/>
                  <a:gd name="T28" fmla="*/ 72 w 406"/>
                  <a:gd name="T29" fmla="*/ 144 h 486"/>
                  <a:gd name="T30" fmla="*/ 30 w 406"/>
                  <a:gd name="T31" fmla="*/ 192 h 486"/>
                  <a:gd name="T32" fmla="*/ 6 w 406"/>
                  <a:gd name="T33" fmla="*/ 246 h 486"/>
                  <a:gd name="T34" fmla="*/ 0 w 406"/>
                  <a:gd name="T35" fmla="*/ 300 h 486"/>
                  <a:gd name="T36" fmla="*/ 6 w 406"/>
                  <a:gd name="T37" fmla="*/ 348 h 486"/>
                  <a:gd name="T38" fmla="*/ 30 w 406"/>
                  <a:gd name="T39" fmla="*/ 396 h 486"/>
                  <a:gd name="T40" fmla="*/ 66 w 406"/>
                  <a:gd name="T41" fmla="*/ 444 h 486"/>
                  <a:gd name="T42" fmla="*/ 107 w 406"/>
                  <a:gd name="T43" fmla="*/ 486 h 486"/>
                  <a:gd name="T44" fmla="*/ 131 w 406"/>
                  <a:gd name="T45" fmla="*/ 486 h 486"/>
                  <a:gd name="T46" fmla="*/ 83 w 406"/>
                  <a:gd name="T47" fmla="*/ 450 h 486"/>
                  <a:gd name="T48" fmla="*/ 48 w 406"/>
                  <a:gd name="T49" fmla="*/ 402 h 486"/>
                  <a:gd name="T50" fmla="*/ 24 w 406"/>
                  <a:gd name="T51" fmla="*/ 354 h 486"/>
                  <a:gd name="T52" fmla="*/ 18 w 406"/>
                  <a:gd name="T53" fmla="*/ 300 h 486"/>
                  <a:gd name="T54" fmla="*/ 18 w 406"/>
                  <a:gd name="T55" fmla="*/ 300 h 4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406" h="486">
                    <a:moveTo>
                      <a:pt x="18" y="300"/>
                    </a:moveTo>
                    <a:lnTo>
                      <a:pt x="24" y="246"/>
                    </a:lnTo>
                    <a:lnTo>
                      <a:pt x="48" y="198"/>
                    </a:lnTo>
                    <a:lnTo>
                      <a:pt x="83" y="150"/>
                    </a:lnTo>
                    <a:lnTo>
                      <a:pt x="131" y="108"/>
                    </a:lnTo>
                    <a:lnTo>
                      <a:pt x="185" y="72"/>
                    </a:lnTo>
                    <a:lnTo>
                      <a:pt x="251" y="42"/>
                    </a:lnTo>
                    <a:lnTo>
                      <a:pt x="329" y="24"/>
                    </a:lnTo>
                    <a:lnTo>
                      <a:pt x="406" y="6"/>
                    </a:lnTo>
                    <a:lnTo>
                      <a:pt x="406" y="0"/>
                    </a:lnTo>
                    <a:lnTo>
                      <a:pt x="323" y="12"/>
                    </a:lnTo>
                    <a:lnTo>
                      <a:pt x="245" y="36"/>
                    </a:lnTo>
                    <a:lnTo>
                      <a:pt x="179" y="66"/>
                    </a:lnTo>
                    <a:lnTo>
                      <a:pt x="119" y="102"/>
                    </a:lnTo>
                    <a:lnTo>
                      <a:pt x="72" y="144"/>
                    </a:lnTo>
                    <a:lnTo>
                      <a:pt x="30" y="192"/>
                    </a:lnTo>
                    <a:lnTo>
                      <a:pt x="6" y="246"/>
                    </a:lnTo>
                    <a:lnTo>
                      <a:pt x="0" y="300"/>
                    </a:lnTo>
                    <a:lnTo>
                      <a:pt x="6" y="348"/>
                    </a:lnTo>
                    <a:lnTo>
                      <a:pt x="30" y="396"/>
                    </a:lnTo>
                    <a:lnTo>
                      <a:pt x="66" y="444"/>
                    </a:lnTo>
                    <a:lnTo>
                      <a:pt x="107" y="486"/>
                    </a:lnTo>
                    <a:lnTo>
                      <a:pt x="131" y="486"/>
                    </a:lnTo>
                    <a:lnTo>
                      <a:pt x="83" y="450"/>
                    </a:lnTo>
                    <a:lnTo>
                      <a:pt x="48" y="402"/>
                    </a:lnTo>
                    <a:lnTo>
                      <a:pt x="24" y="354"/>
                    </a:lnTo>
                    <a:lnTo>
                      <a:pt x="18" y="300"/>
                    </a:lnTo>
                    <a:lnTo>
                      <a:pt x="18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da-DK" dirty="0"/>
              </a:p>
            </p:txBody>
          </p:sp>
          <p:sp>
            <p:nvSpPr>
              <p:cNvPr id="50" name="Freeform 28"/>
              <p:cNvSpPr>
                <a:spLocks/>
              </p:cNvSpPr>
              <p:nvPr/>
            </p:nvSpPr>
            <p:spPr bwMode="hidden">
              <a:xfrm>
                <a:off x="2987" y="4044"/>
                <a:ext cx="108" cy="252"/>
              </a:xfrm>
              <a:custGeom>
                <a:avLst/>
                <a:gdLst>
                  <a:gd name="T0" fmla="*/ 89 w 107"/>
                  <a:gd name="T1" fmla="*/ 84 h 252"/>
                  <a:gd name="T2" fmla="*/ 83 w 107"/>
                  <a:gd name="T3" fmla="*/ 132 h 252"/>
                  <a:gd name="T4" fmla="*/ 65 w 107"/>
                  <a:gd name="T5" fmla="*/ 174 h 252"/>
                  <a:gd name="T6" fmla="*/ 36 w 107"/>
                  <a:gd name="T7" fmla="*/ 216 h 252"/>
                  <a:gd name="T8" fmla="*/ 0 w 107"/>
                  <a:gd name="T9" fmla="*/ 252 h 252"/>
                  <a:gd name="T10" fmla="*/ 18 w 107"/>
                  <a:gd name="T11" fmla="*/ 252 h 252"/>
                  <a:gd name="T12" fmla="*/ 53 w 107"/>
                  <a:gd name="T13" fmla="*/ 216 h 252"/>
                  <a:gd name="T14" fmla="*/ 83 w 107"/>
                  <a:gd name="T15" fmla="*/ 174 h 252"/>
                  <a:gd name="T16" fmla="*/ 101 w 107"/>
                  <a:gd name="T17" fmla="*/ 132 h 252"/>
                  <a:gd name="T18" fmla="*/ 107 w 107"/>
                  <a:gd name="T19" fmla="*/ 84 h 252"/>
                  <a:gd name="T20" fmla="*/ 101 w 107"/>
                  <a:gd name="T21" fmla="*/ 42 h 252"/>
                  <a:gd name="T22" fmla="*/ 89 w 107"/>
                  <a:gd name="T23" fmla="*/ 0 h 252"/>
                  <a:gd name="T24" fmla="*/ 65 w 107"/>
                  <a:gd name="T25" fmla="*/ 0 h 252"/>
                  <a:gd name="T26" fmla="*/ 83 w 107"/>
                  <a:gd name="T27" fmla="*/ 42 h 252"/>
                  <a:gd name="T28" fmla="*/ 89 w 107"/>
                  <a:gd name="T29" fmla="*/ 84 h 252"/>
                  <a:gd name="T30" fmla="*/ 89 w 107"/>
                  <a:gd name="T31" fmla="*/ 84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07" h="252">
                    <a:moveTo>
                      <a:pt x="89" y="84"/>
                    </a:moveTo>
                    <a:lnTo>
                      <a:pt x="83" y="132"/>
                    </a:lnTo>
                    <a:lnTo>
                      <a:pt x="65" y="174"/>
                    </a:lnTo>
                    <a:lnTo>
                      <a:pt x="36" y="216"/>
                    </a:lnTo>
                    <a:lnTo>
                      <a:pt x="0" y="252"/>
                    </a:lnTo>
                    <a:lnTo>
                      <a:pt x="18" y="252"/>
                    </a:lnTo>
                    <a:lnTo>
                      <a:pt x="53" y="216"/>
                    </a:lnTo>
                    <a:lnTo>
                      <a:pt x="83" y="174"/>
                    </a:lnTo>
                    <a:lnTo>
                      <a:pt x="101" y="132"/>
                    </a:lnTo>
                    <a:lnTo>
                      <a:pt x="107" y="84"/>
                    </a:lnTo>
                    <a:lnTo>
                      <a:pt x="101" y="42"/>
                    </a:lnTo>
                    <a:lnTo>
                      <a:pt x="89" y="0"/>
                    </a:lnTo>
                    <a:lnTo>
                      <a:pt x="65" y="0"/>
                    </a:lnTo>
                    <a:lnTo>
                      <a:pt x="83" y="42"/>
                    </a:lnTo>
                    <a:lnTo>
                      <a:pt x="89" y="84"/>
                    </a:lnTo>
                    <a:lnTo>
                      <a:pt x="89" y="8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1961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da-DK" dirty="0"/>
              </a:p>
            </p:txBody>
          </p:sp>
          <p:sp>
            <p:nvSpPr>
              <p:cNvPr id="51" name="Freeform 29"/>
              <p:cNvSpPr>
                <a:spLocks/>
              </p:cNvSpPr>
              <p:nvPr/>
            </p:nvSpPr>
            <p:spPr bwMode="hidden">
              <a:xfrm>
                <a:off x="2068" y="3685"/>
                <a:ext cx="835" cy="150"/>
              </a:xfrm>
              <a:custGeom>
                <a:avLst/>
                <a:gdLst>
                  <a:gd name="T0" fmla="*/ 518 w 835"/>
                  <a:gd name="T1" fmla="*/ 18 h 150"/>
                  <a:gd name="T2" fmla="*/ 597 w 835"/>
                  <a:gd name="T3" fmla="*/ 24 h 150"/>
                  <a:gd name="T4" fmla="*/ 682 w 835"/>
                  <a:gd name="T5" fmla="*/ 30 h 150"/>
                  <a:gd name="T6" fmla="*/ 755 w 835"/>
                  <a:gd name="T7" fmla="*/ 42 h 150"/>
                  <a:gd name="T8" fmla="*/ 828 w 835"/>
                  <a:gd name="T9" fmla="*/ 60 h 150"/>
                  <a:gd name="T10" fmla="*/ 835 w 835"/>
                  <a:gd name="T11" fmla="*/ 42 h 150"/>
                  <a:gd name="T12" fmla="*/ 761 w 835"/>
                  <a:gd name="T13" fmla="*/ 24 h 150"/>
                  <a:gd name="T14" fmla="*/ 688 w 835"/>
                  <a:gd name="T15" fmla="*/ 12 h 150"/>
                  <a:gd name="T16" fmla="*/ 603 w 835"/>
                  <a:gd name="T17" fmla="*/ 6 h 150"/>
                  <a:gd name="T18" fmla="*/ 518 w 835"/>
                  <a:gd name="T19" fmla="*/ 0 h 150"/>
                  <a:gd name="T20" fmla="*/ 372 w 835"/>
                  <a:gd name="T21" fmla="*/ 12 h 150"/>
                  <a:gd name="T22" fmla="*/ 232 w 835"/>
                  <a:gd name="T23" fmla="*/ 36 h 150"/>
                  <a:gd name="T24" fmla="*/ 110 w 835"/>
                  <a:gd name="T25" fmla="*/ 78 h 150"/>
                  <a:gd name="T26" fmla="*/ 0 w 835"/>
                  <a:gd name="T27" fmla="*/ 132 h 150"/>
                  <a:gd name="T28" fmla="*/ 19 w 835"/>
                  <a:gd name="T29" fmla="*/ 150 h 150"/>
                  <a:gd name="T30" fmla="*/ 122 w 835"/>
                  <a:gd name="T31" fmla="*/ 96 h 150"/>
                  <a:gd name="T32" fmla="*/ 244 w 835"/>
                  <a:gd name="T33" fmla="*/ 54 h 150"/>
                  <a:gd name="T34" fmla="*/ 378 w 835"/>
                  <a:gd name="T35" fmla="*/ 30 h 150"/>
                  <a:gd name="T36" fmla="*/ 518 w 835"/>
                  <a:gd name="T37" fmla="*/ 18 h 150"/>
                  <a:gd name="T38" fmla="*/ 518 w 835"/>
                  <a:gd name="T39" fmla="*/ 18 h 150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835" h="150">
                    <a:moveTo>
                      <a:pt x="518" y="18"/>
                    </a:moveTo>
                    <a:lnTo>
                      <a:pt x="597" y="24"/>
                    </a:lnTo>
                    <a:lnTo>
                      <a:pt x="682" y="30"/>
                    </a:lnTo>
                    <a:lnTo>
                      <a:pt x="755" y="42"/>
                    </a:lnTo>
                    <a:lnTo>
                      <a:pt x="828" y="60"/>
                    </a:lnTo>
                    <a:lnTo>
                      <a:pt x="835" y="42"/>
                    </a:lnTo>
                    <a:lnTo>
                      <a:pt x="761" y="24"/>
                    </a:lnTo>
                    <a:lnTo>
                      <a:pt x="688" y="12"/>
                    </a:lnTo>
                    <a:lnTo>
                      <a:pt x="603" y="6"/>
                    </a:lnTo>
                    <a:lnTo>
                      <a:pt x="518" y="0"/>
                    </a:lnTo>
                    <a:lnTo>
                      <a:pt x="372" y="12"/>
                    </a:lnTo>
                    <a:lnTo>
                      <a:pt x="232" y="36"/>
                    </a:lnTo>
                    <a:lnTo>
                      <a:pt x="110" y="78"/>
                    </a:lnTo>
                    <a:lnTo>
                      <a:pt x="0" y="132"/>
                    </a:lnTo>
                    <a:lnTo>
                      <a:pt x="19" y="150"/>
                    </a:lnTo>
                    <a:lnTo>
                      <a:pt x="122" y="96"/>
                    </a:lnTo>
                    <a:lnTo>
                      <a:pt x="244" y="54"/>
                    </a:lnTo>
                    <a:lnTo>
                      <a:pt x="378" y="30"/>
                    </a:lnTo>
                    <a:lnTo>
                      <a:pt x="518" y="18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a-DK"/>
              </a:p>
            </p:txBody>
          </p:sp>
          <p:sp>
            <p:nvSpPr>
              <p:cNvPr id="52" name="Freeform 30"/>
              <p:cNvSpPr>
                <a:spLocks/>
              </p:cNvSpPr>
              <p:nvPr/>
            </p:nvSpPr>
            <p:spPr bwMode="hidden">
              <a:xfrm>
                <a:off x="1867" y="3853"/>
                <a:ext cx="171" cy="461"/>
              </a:xfrm>
              <a:custGeom>
                <a:avLst/>
                <a:gdLst>
                  <a:gd name="T0" fmla="*/ 31 w 171"/>
                  <a:gd name="T1" fmla="*/ 263 h 461"/>
                  <a:gd name="T2" fmla="*/ 43 w 171"/>
                  <a:gd name="T3" fmla="*/ 191 h 461"/>
                  <a:gd name="T4" fmla="*/ 67 w 171"/>
                  <a:gd name="T5" fmla="*/ 131 h 461"/>
                  <a:gd name="T6" fmla="*/ 116 w 171"/>
                  <a:gd name="T7" fmla="*/ 72 h 461"/>
                  <a:gd name="T8" fmla="*/ 171 w 171"/>
                  <a:gd name="T9" fmla="*/ 18 h 461"/>
                  <a:gd name="T10" fmla="*/ 153 w 171"/>
                  <a:gd name="T11" fmla="*/ 0 h 461"/>
                  <a:gd name="T12" fmla="*/ 86 w 171"/>
                  <a:gd name="T13" fmla="*/ 60 h 461"/>
                  <a:gd name="T14" fmla="*/ 43 w 171"/>
                  <a:gd name="T15" fmla="*/ 120 h 461"/>
                  <a:gd name="T16" fmla="*/ 13 w 171"/>
                  <a:gd name="T17" fmla="*/ 191 h 461"/>
                  <a:gd name="T18" fmla="*/ 0 w 171"/>
                  <a:gd name="T19" fmla="*/ 263 h 461"/>
                  <a:gd name="T20" fmla="*/ 6 w 171"/>
                  <a:gd name="T21" fmla="*/ 317 h 461"/>
                  <a:gd name="T22" fmla="*/ 25 w 171"/>
                  <a:gd name="T23" fmla="*/ 365 h 461"/>
                  <a:gd name="T24" fmla="*/ 49 w 171"/>
                  <a:gd name="T25" fmla="*/ 413 h 461"/>
                  <a:gd name="T26" fmla="*/ 86 w 171"/>
                  <a:gd name="T27" fmla="*/ 461 h 461"/>
                  <a:gd name="T28" fmla="*/ 122 w 171"/>
                  <a:gd name="T29" fmla="*/ 461 h 461"/>
                  <a:gd name="T30" fmla="*/ 86 w 171"/>
                  <a:gd name="T31" fmla="*/ 413 h 461"/>
                  <a:gd name="T32" fmla="*/ 55 w 171"/>
                  <a:gd name="T33" fmla="*/ 365 h 461"/>
                  <a:gd name="T34" fmla="*/ 37 w 171"/>
                  <a:gd name="T35" fmla="*/ 317 h 461"/>
                  <a:gd name="T36" fmla="*/ 31 w 171"/>
                  <a:gd name="T37" fmla="*/ 263 h 461"/>
                  <a:gd name="T38" fmla="*/ 31 w 171"/>
                  <a:gd name="T39" fmla="*/ 263 h 461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171" h="461">
                    <a:moveTo>
                      <a:pt x="31" y="263"/>
                    </a:moveTo>
                    <a:lnTo>
                      <a:pt x="43" y="191"/>
                    </a:lnTo>
                    <a:lnTo>
                      <a:pt x="67" y="131"/>
                    </a:lnTo>
                    <a:lnTo>
                      <a:pt x="116" y="72"/>
                    </a:lnTo>
                    <a:lnTo>
                      <a:pt x="171" y="18"/>
                    </a:lnTo>
                    <a:lnTo>
                      <a:pt x="153" y="0"/>
                    </a:lnTo>
                    <a:lnTo>
                      <a:pt x="86" y="60"/>
                    </a:lnTo>
                    <a:lnTo>
                      <a:pt x="43" y="120"/>
                    </a:lnTo>
                    <a:lnTo>
                      <a:pt x="13" y="191"/>
                    </a:lnTo>
                    <a:lnTo>
                      <a:pt x="0" y="263"/>
                    </a:lnTo>
                    <a:lnTo>
                      <a:pt x="6" y="317"/>
                    </a:lnTo>
                    <a:lnTo>
                      <a:pt x="25" y="365"/>
                    </a:lnTo>
                    <a:lnTo>
                      <a:pt x="49" y="413"/>
                    </a:lnTo>
                    <a:lnTo>
                      <a:pt x="86" y="461"/>
                    </a:lnTo>
                    <a:lnTo>
                      <a:pt x="122" y="461"/>
                    </a:lnTo>
                    <a:lnTo>
                      <a:pt x="86" y="413"/>
                    </a:lnTo>
                    <a:lnTo>
                      <a:pt x="55" y="365"/>
                    </a:lnTo>
                    <a:lnTo>
                      <a:pt x="37" y="317"/>
                    </a:lnTo>
                    <a:lnTo>
                      <a:pt x="31" y="26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a-DK"/>
              </a:p>
            </p:txBody>
          </p:sp>
          <p:sp>
            <p:nvSpPr>
              <p:cNvPr id="53" name="Freeform 31"/>
              <p:cNvSpPr>
                <a:spLocks/>
              </p:cNvSpPr>
              <p:nvPr/>
            </p:nvSpPr>
            <p:spPr bwMode="hidden">
              <a:xfrm>
                <a:off x="2951" y="3751"/>
                <a:ext cx="360" cy="563"/>
              </a:xfrm>
              <a:custGeom>
                <a:avLst/>
                <a:gdLst>
                  <a:gd name="T0" fmla="*/ 360 w 360"/>
                  <a:gd name="T1" fmla="*/ 365 h 563"/>
                  <a:gd name="T2" fmla="*/ 353 w 360"/>
                  <a:gd name="T3" fmla="*/ 305 h 563"/>
                  <a:gd name="T4" fmla="*/ 335 w 360"/>
                  <a:gd name="T5" fmla="*/ 251 h 563"/>
                  <a:gd name="T6" fmla="*/ 305 w 360"/>
                  <a:gd name="T7" fmla="*/ 204 h 563"/>
                  <a:gd name="T8" fmla="*/ 262 w 360"/>
                  <a:gd name="T9" fmla="*/ 156 h 563"/>
                  <a:gd name="T10" fmla="*/ 213 w 360"/>
                  <a:gd name="T11" fmla="*/ 108 h 563"/>
                  <a:gd name="T12" fmla="*/ 159 w 360"/>
                  <a:gd name="T13" fmla="*/ 66 h 563"/>
                  <a:gd name="T14" fmla="*/ 92 w 360"/>
                  <a:gd name="T15" fmla="*/ 30 h 563"/>
                  <a:gd name="T16" fmla="*/ 19 w 360"/>
                  <a:gd name="T17" fmla="*/ 0 h 563"/>
                  <a:gd name="T18" fmla="*/ 0 w 360"/>
                  <a:gd name="T19" fmla="*/ 12 h 563"/>
                  <a:gd name="T20" fmla="*/ 67 w 360"/>
                  <a:gd name="T21" fmla="*/ 42 h 563"/>
                  <a:gd name="T22" fmla="*/ 134 w 360"/>
                  <a:gd name="T23" fmla="*/ 78 h 563"/>
                  <a:gd name="T24" fmla="*/ 189 w 360"/>
                  <a:gd name="T25" fmla="*/ 114 h 563"/>
                  <a:gd name="T26" fmla="*/ 238 w 360"/>
                  <a:gd name="T27" fmla="*/ 162 h 563"/>
                  <a:gd name="T28" fmla="*/ 274 w 360"/>
                  <a:gd name="T29" fmla="*/ 210 h 563"/>
                  <a:gd name="T30" fmla="*/ 299 w 360"/>
                  <a:gd name="T31" fmla="*/ 257 h 563"/>
                  <a:gd name="T32" fmla="*/ 317 w 360"/>
                  <a:gd name="T33" fmla="*/ 311 h 563"/>
                  <a:gd name="T34" fmla="*/ 323 w 360"/>
                  <a:gd name="T35" fmla="*/ 365 h 563"/>
                  <a:gd name="T36" fmla="*/ 317 w 360"/>
                  <a:gd name="T37" fmla="*/ 419 h 563"/>
                  <a:gd name="T38" fmla="*/ 299 w 360"/>
                  <a:gd name="T39" fmla="*/ 467 h 563"/>
                  <a:gd name="T40" fmla="*/ 274 w 360"/>
                  <a:gd name="T41" fmla="*/ 515 h 563"/>
                  <a:gd name="T42" fmla="*/ 238 w 360"/>
                  <a:gd name="T43" fmla="*/ 563 h 563"/>
                  <a:gd name="T44" fmla="*/ 268 w 360"/>
                  <a:gd name="T45" fmla="*/ 563 h 563"/>
                  <a:gd name="T46" fmla="*/ 311 w 360"/>
                  <a:gd name="T47" fmla="*/ 515 h 563"/>
                  <a:gd name="T48" fmla="*/ 335 w 360"/>
                  <a:gd name="T49" fmla="*/ 467 h 563"/>
                  <a:gd name="T50" fmla="*/ 353 w 360"/>
                  <a:gd name="T51" fmla="*/ 419 h 563"/>
                  <a:gd name="T52" fmla="*/ 360 w 360"/>
                  <a:gd name="T53" fmla="*/ 365 h 563"/>
                  <a:gd name="T54" fmla="*/ 360 w 360"/>
                  <a:gd name="T55" fmla="*/ 365 h 5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360" h="563">
                    <a:moveTo>
                      <a:pt x="360" y="365"/>
                    </a:moveTo>
                    <a:lnTo>
                      <a:pt x="353" y="305"/>
                    </a:lnTo>
                    <a:lnTo>
                      <a:pt x="335" y="251"/>
                    </a:lnTo>
                    <a:lnTo>
                      <a:pt x="305" y="204"/>
                    </a:lnTo>
                    <a:lnTo>
                      <a:pt x="262" y="156"/>
                    </a:lnTo>
                    <a:lnTo>
                      <a:pt x="213" y="108"/>
                    </a:lnTo>
                    <a:lnTo>
                      <a:pt x="159" y="66"/>
                    </a:lnTo>
                    <a:lnTo>
                      <a:pt x="92" y="30"/>
                    </a:lnTo>
                    <a:lnTo>
                      <a:pt x="19" y="0"/>
                    </a:lnTo>
                    <a:lnTo>
                      <a:pt x="0" y="12"/>
                    </a:lnTo>
                    <a:lnTo>
                      <a:pt x="67" y="42"/>
                    </a:lnTo>
                    <a:lnTo>
                      <a:pt x="134" y="78"/>
                    </a:lnTo>
                    <a:lnTo>
                      <a:pt x="189" y="114"/>
                    </a:lnTo>
                    <a:lnTo>
                      <a:pt x="238" y="162"/>
                    </a:lnTo>
                    <a:lnTo>
                      <a:pt x="274" y="210"/>
                    </a:lnTo>
                    <a:lnTo>
                      <a:pt x="299" y="257"/>
                    </a:lnTo>
                    <a:lnTo>
                      <a:pt x="317" y="311"/>
                    </a:lnTo>
                    <a:lnTo>
                      <a:pt x="323" y="365"/>
                    </a:lnTo>
                    <a:lnTo>
                      <a:pt x="317" y="419"/>
                    </a:lnTo>
                    <a:lnTo>
                      <a:pt x="299" y="467"/>
                    </a:lnTo>
                    <a:lnTo>
                      <a:pt x="274" y="515"/>
                    </a:lnTo>
                    <a:lnTo>
                      <a:pt x="238" y="563"/>
                    </a:lnTo>
                    <a:lnTo>
                      <a:pt x="268" y="563"/>
                    </a:lnTo>
                    <a:lnTo>
                      <a:pt x="311" y="515"/>
                    </a:lnTo>
                    <a:lnTo>
                      <a:pt x="335" y="467"/>
                    </a:lnTo>
                    <a:lnTo>
                      <a:pt x="353" y="419"/>
                    </a:lnTo>
                    <a:lnTo>
                      <a:pt x="360" y="365"/>
                    </a:lnTo>
                    <a:lnTo>
                      <a:pt x="360" y="3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da-DK" dirty="0"/>
              </a:p>
            </p:txBody>
          </p:sp>
          <p:sp>
            <p:nvSpPr>
              <p:cNvPr id="54" name="Freeform 32"/>
              <p:cNvSpPr>
                <a:spLocks/>
              </p:cNvSpPr>
              <p:nvPr/>
            </p:nvSpPr>
            <p:spPr bwMode="hidden">
              <a:xfrm>
                <a:off x="2318" y="3631"/>
                <a:ext cx="1078" cy="425"/>
              </a:xfrm>
              <a:custGeom>
                <a:avLst/>
                <a:gdLst>
                  <a:gd name="T0" fmla="*/ 1053 w 1078"/>
                  <a:gd name="T1" fmla="*/ 425 h 425"/>
                  <a:gd name="T2" fmla="*/ 1078 w 1078"/>
                  <a:gd name="T3" fmla="*/ 419 h 425"/>
                  <a:gd name="T4" fmla="*/ 1066 w 1078"/>
                  <a:gd name="T5" fmla="*/ 377 h 425"/>
                  <a:gd name="T6" fmla="*/ 1047 w 1078"/>
                  <a:gd name="T7" fmla="*/ 336 h 425"/>
                  <a:gd name="T8" fmla="*/ 986 w 1078"/>
                  <a:gd name="T9" fmla="*/ 252 h 425"/>
                  <a:gd name="T10" fmla="*/ 907 w 1078"/>
                  <a:gd name="T11" fmla="*/ 180 h 425"/>
                  <a:gd name="T12" fmla="*/ 810 w 1078"/>
                  <a:gd name="T13" fmla="*/ 120 h 425"/>
                  <a:gd name="T14" fmla="*/ 694 w 1078"/>
                  <a:gd name="T15" fmla="*/ 72 h 425"/>
                  <a:gd name="T16" fmla="*/ 560 w 1078"/>
                  <a:gd name="T17" fmla="*/ 30 h 425"/>
                  <a:gd name="T18" fmla="*/ 420 w 1078"/>
                  <a:gd name="T19" fmla="*/ 6 h 425"/>
                  <a:gd name="T20" fmla="*/ 268 w 1078"/>
                  <a:gd name="T21" fmla="*/ 0 h 425"/>
                  <a:gd name="T22" fmla="*/ 134 w 1078"/>
                  <a:gd name="T23" fmla="*/ 6 h 425"/>
                  <a:gd name="T24" fmla="*/ 0 w 1078"/>
                  <a:gd name="T25" fmla="*/ 24 h 425"/>
                  <a:gd name="T26" fmla="*/ 12 w 1078"/>
                  <a:gd name="T27" fmla="*/ 36 h 425"/>
                  <a:gd name="T28" fmla="*/ 134 w 1078"/>
                  <a:gd name="T29" fmla="*/ 18 h 425"/>
                  <a:gd name="T30" fmla="*/ 268 w 1078"/>
                  <a:gd name="T31" fmla="*/ 12 h 425"/>
                  <a:gd name="T32" fmla="*/ 420 w 1078"/>
                  <a:gd name="T33" fmla="*/ 18 h 425"/>
                  <a:gd name="T34" fmla="*/ 554 w 1078"/>
                  <a:gd name="T35" fmla="*/ 42 h 425"/>
                  <a:gd name="T36" fmla="*/ 682 w 1078"/>
                  <a:gd name="T37" fmla="*/ 84 h 425"/>
                  <a:gd name="T38" fmla="*/ 798 w 1078"/>
                  <a:gd name="T39" fmla="*/ 132 h 425"/>
                  <a:gd name="T40" fmla="*/ 895 w 1078"/>
                  <a:gd name="T41" fmla="*/ 192 h 425"/>
                  <a:gd name="T42" fmla="*/ 968 w 1078"/>
                  <a:gd name="T43" fmla="*/ 264 h 425"/>
                  <a:gd name="T44" fmla="*/ 999 w 1078"/>
                  <a:gd name="T45" fmla="*/ 300 h 425"/>
                  <a:gd name="T46" fmla="*/ 1023 w 1078"/>
                  <a:gd name="T47" fmla="*/ 342 h 425"/>
                  <a:gd name="T48" fmla="*/ 1041 w 1078"/>
                  <a:gd name="T49" fmla="*/ 383 h 425"/>
                  <a:gd name="T50" fmla="*/ 1053 w 1078"/>
                  <a:gd name="T51" fmla="*/ 425 h 425"/>
                  <a:gd name="T52" fmla="*/ 1053 w 1078"/>
                  <a:gd name="T53" fmla="*/ 425 h 4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078" h="425">
                    <a:moveTo>
                      <a:pt x="1053" y="425"/>
                    </a:moveTo>
                    <a:lnTo>
                      <a:pt x="1078" y="419"/>
                    </a:lnTo>
                    <a:lnTo>
                      <a:pt x="1066" y="377"/>
                    </a:lnTo>
                    <a:lnTo>
                      <a:pt x="1047" y="336"/>
                    </a:lnTo>
                    <a:lnTo>
                      <a:pt x="986" y="252"/>
                    </a:lnTo>
                    <a:lnTo>
                      <a:pt x="907" y="180"/>
                    </a:lnTo>
                    <a:lnTo>
                      <a:pt x="810" y="120"/>
                    </a:lnTo>
                    <a:lnTo>
                      <a:pt x="694" y="72"/>
                    </a:lnTo>
                    <a:lnTo>
                      <a:pt x="560" y="30"/>
                    </a:lnTo>
                    <a:lnTo>
                      <a:pt x="420" y="6"/>
                    </a:lnTo>
                    <a:lnTo>
                      <a:pt x="268" y="0"/>
                    </a:lnTo>
                    <a:lnTo>
                      <a:pt x="134" y="6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34" y="18"/>
                    </a:lnTo>
                    <a:lnTo>
                      <a:pt x="268" y="12"/>
                    </a:lnTo>
                    <a:lnTo>
                      <a:pt x="420" y="18"/>
                    </a:lnTo>
                    <a:lnTo>
                      <a:pt x="554" y="42"/>
                    </a:lnTo>
                    <a:lnTo>
                      <a:pt x="682" y="84"/>
                    </a:lnTo>
                    <a:lnTo>
                      <a:pt x="798" y="132"/>
                    </a:lnTo>
                    <a:lnTo>
                      <a:pt x="895" y="192"/>
                    </a:lnTo>
                    <a:lnTo>
                      <a:pt x="968" y="264"/>
                    </a:lnTo>
                    <a:lnTo>
                      <a:pt x="999" y="300"/>
                    </a:lnTo>
                    <a:lnTo>
                      <a:pt x="1023" y="342"/>
                    </a:lnTo>
                    <a:lnTo>
                      <a:pt x="1041" y="383"/>
                    </a:lnTo>
                    <a:lnTo>
                      <a:pt x="1053" y="425"/>
                    </a:lnTo>
                    <a:lnTo>
                      <a:pt x="1053" y="42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da-DK" dirty="0"/>
              </a:p>
            </p:txBody>
          </p:sp>
          <p:sp>
            <p:nvSpPr>
              <p:cNvPr id="55" name="Freeform 33"/>
              <p:cNvSpPr>
                <a:spLocks/>
              </p:cNvSpPr>
              <p:nvPr/>
            </p:nvSpPr>
            <p:spPr bwMode="hidden">
              <a:xfrm>
                <a:off x="3304" y="4080"/>
                <a:ext cx="98" cy="234"/>
              </a:xfrm>
              <a:custGeom>
                <a:avLst/>
                <a:gdLst>
                  <a:gd name="T0" fmla="*/ 0 w 98"/>
                  <a:gd name="T1" fmla="*/ 234 h 234"/>
                  <a:gd name="T2" fmla="*/ 25 w 98"/>
                  <a:gd name="T3" fmla="*/ 234 h 234"/>
                  <a:gd name="T4" fmla="*/ 55 w 98"/>
                  <a:gd name="T5" fmla="*/ 186 h 234"/>
                  <a:gd name="T6" fmla="*/ 80 w 98"/>
                  <a:gd name="T7" fmla="*/ 138 h 234"/>
                  <a:gd name="T8" fmla="*/ 92 w 98"/>
                  <a:gd name="T9" fmla="*/ 90 h 234"/>
                  <a:gd name="T10" fmla="*/ 98 w 98"/>
                  <a:gd name="T11" fmla="*/ 36 h 234"/>
                  <a:gd name="T12" fmla="*/ 98 w 98"/>
                  <a:gd name="T13" fmla="*/ 0 h 234"/>
                  <a:gd name="T14" fmla="*/ 74 w 98"/>
                  <a:gd name="T15" fmla="*/ 0 h 234"/>
                  <a:gd name="T16" fmla="*/ 74 w 98"/>
                  <a:gd name="T17" fmla="*/ 36 h 234"/>
                  <a:gd name="T18" fmla="*/ 67 w 98"/>
                  <a:gd name="T19" fmla="*/ 90 h 234"/>
                  <a:gd name="T20" fmla="*/ 55 w 98"/>
                  <a:gd name="T21" fmla="*/ 138 h 234"/>
                  <a:gd name="T22" fmla="*/ 31 w 98"/>
                  <a:gd name="T23" fmla="*/ 186 h 234"/>
                  <a:gd name="T24" fmla="*/ 0 w 98"/>
                  <a:gd name="T25" fmla="*/ 234 h 234"/>
                  <a:gd name="T26" fmla="*/ 0 w 98"/>
                  <a:gd name="T27" fmla="*/ 234 h 2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98" h="234">
                    <a:moveTo>
                      <a:pt x="0" y="234"/>
                    </a:moveTo>
                    <a:lnTo>
                      <a:pt x="25" y="234"/>
                    </a:lnTo>
                    <a:lnTo>
                      <a:pt x="55" y="186"/>
                    </a:lnTo>
                    <a:lnTo>
                      <a:pt x="80" y="138"/>
                    </a:lnTo>
                    <a:lnTo>
                      <a:pt x="92" y="90"/>
                    </a:lnTo>
                    <a:lnTo>
                      <a:pt x="98" y="36"/>
                    </a:lnTo>
                    <a:lnTo>
                      <a:pt x="98" y="0"/>
                    </a:lnTo>
                    <a:lnTo>
                      <a:pt x="74" y="0"/>
                    </a:lnTo>
                    <a:lnTo>
                      <a:pt x="74" y="36"/>
                    </a:lnTo>
                    <a:lnTo>
                      <a:pt x="67" y="90"/>
                    </a:lnTo>
                    <a:lnTo>
                      <a:pt x="55" y="138"/>
                    </a:lnTo>
                    <a:lnTo>
                      <a:pt x="31" y="186"/>
                    </a:lnTo>
                    <a:lnTo>
                      <a:pt x="0" y="234"/>
                    </a:lnTo>
                    <a:lnTo>
                      <a:pt x="0" y="23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da-DK" dirty="0"/>
              </a:p>
            </p:txBody>
          </p:sp>
          <p:sp>
            <p:nvSpPr>
              <p:cNvPr id="56" name="Freeform 34"/>
              <p:cNvSpPr>
                <a:spLocks/>
              </p:cNvSpPr>
              <p:nvPr/>
            </p:nvSpPr>
            <p:spPr bwMode="hidden">
              <a:xfrm>
                <a:off x="1776" y="3673"/>
                <a:ext cx="481" cy="641"/>
              </a:xfrm>
              <a:custGeom>
                <a:avLst/>
                <a:gdLst>
                  <a:gd name="T0" fmla="*/ 18 w 481"/>
                  <a:gd name="T1" fmla="*/ 443 h 641"/>
                  <a:gd name="T2" fmla="*/ 24 w 481"/>
                  <a:gd name="T3" fmla="*/ 371 h 641"/>
                  <a:gd name="T4" fmla="*/ 55 w 481"/>
                  <a:gd name="T5" fmla="*/ 305 h 641"/>
                  <a:gd name="T6" fmla="*/ 91 w 481"/>
                  <a:gd name="T7" fmla="*/ 246 h 641"/>
                  <a:gd name="T8" fmla="*/ 146 w 481"/>
                  <a:gd name="T9" fmla="*/ 186 h 641"/>
                  <a:gd name="T10" fmla="*/ 213 w 481"/>
                  <a:gd name="T11" fmla="*/ 132 h 641"/>
                  <a:gd name="T12" fmla="*/ 292 w 481"/>
                  <a:gd name="T13" fmla="*/ 84 h 641"/>
                  <a:gd name="T14" fmla="*/ 384 w 481"/>
                  <a:gd name="T15" fmla="*/ 48 h 641"/>
                  <a:gd name="T16" fmla="*/ 481 w 481"/>
                  <a:gd name="T17" fmla="*/ 12 h 641"/>
                  <a:gd name="T18" fmla="*/ 457 w 481"/>
                  <a:gd name="T19" fmla="*/ 0 h 641"/>
                  <a:gd name="T20" fmla="*/ 359 w 481"/>
                  <a:gd name="T21" fmla="*/ 36 h 641"/>
                  <a:gd name="T22" fmla="*/ 274 w 481"/>
                  <a:gd name="T23" fmla="*/ 78 h 641"/>
                  <a:gd name="T24" fmla="*/ 195 w 481"/>
                  <a:gd name="T25" fmla="*/ 126 h 641"/>
                  <a:gd name="T26" fmla="*/ 128 w 481"/>
                  <a:gd name="T27" fmla="*/ 180 h 641"/>
                  <a:gd name="T28" fmla="*/ 73 w 481"/>
                  <a:gd name="T29" fmla="*/ 240 h 641"/>
                  <a:gd name="T30" fmla="*/ 37 w 481"/>
                  <a:gd name="T31" fmla="*/ 305 h 641"/>
                  <a:gd name="T32" fmla="*/ 6 w 481"/>
                  <a:gd name="T33" fmla="*/ 371 h 641"/>
                  <a:gd name="T34" fmla="*/ 0 w 481"/>
                  <a:gd name="T35" fmla="*/ 443 h 641"/>
                  <a:gd name="T36" fmla="*/ 6 w 481"/>
                  <a:gd name="T37" fmla="*/ 497 h 641"/>
                  <a:gd name="T38" fmla="*/ 18 w 481"/>
                  <a:gd name="T39" fmla="*/ 545 h 641"/>
                  <a:gd name="T40" fmla="*/ 43 w 481"/>
                  <a:gd name="T41" fmla="*/ 593 h 641"/>
                  <a:gd name="T42" fmla="*/ 73 w 481"/>
                  <a:gd name="T43" fmla="*/ 641 h 641"/>
                  <a:gd name="T44" fmla="*/ 97 w 481"/>
                  <a:gd name="T45" fmla="*/ 641 h 641"/>
                  <a:gd name="T46" fmla="*/ 67 w 481"/>
                  <a:gd name="T47" fmla="*/ 593 h 641"/>
                  <a:gd name="T48" fmla="*/ 43 w 481"/>
                  <a:gd name="T49" fmla="*/ 545 h 641"/>
                  <a:gd name="T50" fmla="*/ 24 w 481"/>
                  <a:gd name="T51" fmla="*/ 497 h 641"/>
                  <a:gd name="T52" fmla="*/ 18 w 481"/>
                  <a:gd name="T53" fmla="*/ 443 h 641"/>
                  <a:gd name="T54" fmla="*/ 18 w 481"/>
                  <a:gd name="T55" fmla="*/ 443 h 641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481" h="641">
                    <a:moveTo>
                      <a:pt x="18" y="443"/>
                    </a:moveTo>
                    <a:lnTo>
                      <a:pt x="24" y="371"/>
                    </a:lnTo>
                    <a:lnTo>
                      <a:pt x="55" y="305"/>
                    </a:lnTo>
                    <a:lnTo>
                      <a:pt x="91" y="246"/>
                    </a:lnTo>
                    <a:lnTo>
                      <a:pt x="146" y="186"/>
                    </a:lnTo>
                    <a:lnTo>
                      <a:pt x="213" y="132"/>
                    </a:lnTo>
                    <a:lnTo>
                      <a:pt x="292" y="84"/>
                    </a:lnTo>
                    <a:lnTo>
                      <a:pt x="384" y="48"/>
                    </a:lnTo>
                    <a:lnTo>
                      <a:pt x="481" y="12"/>
                    </a:lnTo>
                    <a:lnTo>
                      <a:pt x="457" y="0"/>
                    </a:lnTo>
                    <a:lnTo>
                      <a:pt x="359" y="36"/>
                    </a:lnTo>
                    <a:lnTo>
                      <a:pt x="274" y="78"/>
                    </a:lnTo>
                    <a:lnTo>
                      <a:pt x="195" y="126"/>
                    </a:lnTo>
                    <a:lnTo>
                      <a:pt x="128" y="180"/>
                    </a:lnTo>
                    <a:lnTo>
                      <a:pt x="73" y="240"/>
                    </a:lnTo>
                    <a:lnTo>
                      <a:pt x="37" y="305"/>
                    </a:lnTo>
                    <a:lnTo>
                      <a:pt x="6" y="371"/>
                    </a:lnTo>
                    <a:lnTo>
                      <a:pt x="0" y="443"/>
                    </a:lnTo>
                    <a:lnTo>
                      <a:pt x="6" y="497"/>
                    </a:lnTo>
                    <a:lnTo>
                      <a:pt x="18" y="545"/>
                    </a:lnTo>
                    <a:lnTo>
                      <a:pt x="43" y="593"/>
                    </a:lnTo>
                    <a:lnTo>
                      <a:pt x="73" y="641"/>
                    </a:lnTo>
                    <a:lnTo>
                      <a:pt x="97" y="641"/>
                    </a:lnTo>
                    <a:lnTo>
                      <a:pt x="67" y="593"/>
                    </a:lnTo>
                    <a:lnTo>
                      <a:pt x="43" y="545"/>
                    </a:lnTo>
                    <a:lnTo>
                      <a:pt x="24" y="497"/>
                    </a:lnTo>
                    <a:lnTo>
                      <a:pt x="18" y="44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a-DK"/>
              </a:p>
            </p:txBody>
          </p:sp>
        </p:grpSp>
        <p:grpSp>
          <p:nvGrpSpPr>
            <p:cNvPr id="8" name="Group 35"/>
            <p:cNvGrpSpPr>
              <a:grpSpLocks/>
            </p:cNvGrpSpPr>
            <p:nvPr userDrawn="1"/>
          </p:nvGrpSpPr>
          <p:grpSpPr bwMode="auto">
            <a:xfrm>
              <a:off x="4128" y="3360"/>
              <a:ext cx="1351" cy="821"/>
              <a:chOff x="4128" y="3360"/>
              <a:chExt cx="1351" cy="821"/>
            </a:xfrm>
          </p:grpSpPr>
          <p:sp>
            <p:nvSpPr>
              <p:cNvPr id="22" name="Freeform 36"/>
              <p:cNvSpPr>
                <a:spLocks noEditPoints="1"/>
              </p:cNvSpPr>
              <p:nvPr/>
            </p:nvSpPr>
            <p:spPr bwMode="hidden">
              <a:xfrm>
                <a:off x="4200" y="3402"/>
                <a:ext cx="1201" cy="731"/>
              </a:xfrm>
              <a:custGeom>
                <a:avLst/>
                <a:gdLst>
                  <a:gd name="T0" fmla="*/ 484 w 1201"/>
                  <a:gd name="T1" fmla="*/ 6 h 731"/>
                  <a:gd name="T2" fmla="*/ 263 w 1201"/>
                  <a:gd name="T3" fmla="*/ 60 h 731"/>
                  <a:gd name="T4" fmla="*/ 101 w 1201"/>
                  <a:gd name="T5" fmla="*/ 162 h 731"/>
                  <a:gd name="T6" fmla="*/ 12 w 1201"/>
                  <a:gd name="T7" fmla="*/ 294 h 731"/>
                  <a:gd name="T8" fmla="*/ 0 w 1201"/>
                  <a:gd name="T9" fmla="*/ 366 h 731"/>
                  <a:gd name="T10" fmla="*/ 12 w 1201"/>
                  <a:gd name="T11" fmla="*/ 437 h 731"/>
                  <a:gd name="T12" fmla="*/ 101 w 1201"/>
                  <a:gd name="T13" fmla="*/ 569 h 731"/>
                  <a:gd name="T14" fmla="*/ 263 w 1201"/>
                  <a:gd name="T15" fmla="*/ 671 h 731"/>
                  <a:gd name="T16" fmla="*/ 484 w 1201"/>
                  <a:gd name="T17" fmla="*/ 725 h 731"/>
                  <a:gd name="T18" fmla="*/ 723 w 1201"/>
                  <a:gd name="T19" fmla="*/ 725 h 731"/>
                  <a:gd name="T20" fmla="*/ 938 w 1201"/>
                  <a:gd name="T21" fmla="*/ 671 h 731"/>
                  <a:gd name="T22" fmla="*/ 1100 w 1201"/>
                  <a:gd name="T23" fmla="*/ 569 h 731"/>
                  <a:gd name="T24" fmla="*/ 1189 w 1201"/>
                  <a:gd name="T25" fmla="*/ 437 h 731"/>
                  <a:gd name="T26" fmla="*/ 1201 w 1201"/>
                  <a:gd name="T27" fmla="*/ 366 h 731"/>
                  <a:gd name="T28" fmla="*/ 1189 w 1201"/>
                  <a:gd name="T29" fmla="*/ 294 h 731"/>
                  <a:gd name="T30" fmla="*/ 1100 w 1201"/>
                  <a:gd name="T31" fmla="*/ 162 h 731"/>
                  <a:gd name="T32" fmla="*/ 938 w 1201"/>
                  <a:gd name="T33" fmla="*/ 60 h 731"/>
                  <a:gd name="T34" fmla="*/ 723 w 1201"/>
                  <a:gd name="T35" fmla="*/ 6 h 731"/>
                  <a:gd name="T36" fmla="*/ 604 w 1201"/>
                  <a:gd name="T37" fmla="*/ 0 h 731"/>
                  <a:gd name="T38" fmla="*/ 490 w 1201"/>
                  <a:gd name="T39" fmla="*/ 701 h 731"/>
                  <a:gd name="T40" fmla="*/ 287 w 1201"/>
                  <a:gd name="T41" fmla="*/ 647 h 731"/>
                  <a:gd name="T42" fmla="*/ 131 w 1201"/>
                  <a:gd name="T43" fmla="*/ 557 h 731"/>
                  <a:gd name="T44" fmla="*/ 48 w 1201"/>
                  <a:gd name="T45" fmla="*/ 437 h 731"/>
                  <a:gd name="T46" fmla="*/ 36 w 1201"/>
                  <a:gd name="T47" fmla="*/ 366 h 731"/>
                  <a:gd name="T48" fmla="*/ 48 w 1201"/>
                  <a:gd name="T49" fmla="*/ 300 h 731"/>
                  <a:gd name="T50" fmla="*/ 131 w 1201"/>
                  <a:gd name="T51" fmla="*/ 174 h 731"/>
                  <a:gd name="T52" fmla="*/ 287 w 1201"/>
                  <a:gd name="T53" fmla="*/ 84 h 731"/>
                  <a:gd name="T54" fmla="*/ 490 w 1201"/>
                  <a:gd name="T55" fmla="*/ 30 h 731"/>
                  <a:gd name="T56" fmla="*/ 717 w 1201"/>
                  <a:gd name="T57" fmla="*/ 30 h 731"/>
                  <a:gd name="T58" fmla="*/ 920 w 1201"/>
                  <a:gd name="T59" fmla="*/ 84 h 731"/>
                  <a:gd name="T60" fmla="*/ 1070 w 1201"/>
                  <a:gd name="T61" fmla="*/ 174 h 731"/>
                  <a:gd name="T62" fmla="*/ 1153 w 1201"/>
                  <a:gd name="T63" fmla="*/ 300 h 731"/>
                  <a:gd name="T64" fmla="*/ 1153 w 1201"/>
                  <a:gd name="T65" fmla="*/ 437 h 731"/>
                  <a:gd name="T66" fmla="*/ 1070 w 1201"/>
                  <a:gd name="T67" fmla="*/ 557 h 731"/>
                  <a:gd name="T68" fmla="*/ 920 w 1201"/>
                  <a:gd name="T69" fmla="*/ 647 h 731"/>
                  <a:gd name="T70" fmla="*/ 717 w 1201"/>
                  <a:gd name="T71" fmla="*/ 701 h 731"/>
                  <a:gd name="T72" fmla="*/ 604 w 1201"/>
                  <a:gd name="T73" fmla="*/ 707 h 7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201" h="731">
                    <a:moveTo>
                      <a:pt x="604" y="0"/>
                    </a:moveTo>
                    <a:lnTo>
                      <a:pt x="484" y="6"/>
                    </a:lnTo>
                    <a:lnTo>
                      <a:pt x="370" y="30"/>
                    </a:lnTo>
                    <a:lnTo>
                      <a:pt x="263" y="60"/>
                    </a:lnTo>
                    <a:lnTo>
                      <a:pt x="179" y="108"/>
                    </a:lnTo>
                    <a:lnTo>
                      <a:pt x="101" y="162"/>
                    </a:lnTo>
                    <a:lnTo>
                      <a:pt x="48" y="222"/>
                    </a:lnTo>
                    <a:lnTo>
                      <a:pt x="12" y="294"/>
                    </a:lnTo>
                    <a:lnTo>
                      <a:pt x="6" y="330"/>
                    </a:lnTo>
                    <a:lnTo>
                      <a:pt x="0" y="366"/>
                    </a:lnTo>
                    <a:lnTo>
                      <a:pt x="6" y="401"/>
                    </a:lnTo>
                    <a:lnTo>
                      <a:pt x="12" y="437"/>
                    </a:lnTo>
                    <a:lnTo>
                      <a:pt x="48" y="509"/>
                    </a:lnTo>
                    <a:lnTo>
                      <a:pt x="101" y="569"/>
                    </a:lnTo>
                    <a:lnTo>
                      <a:pt x="179" y="623"/>
                    </a:lnTo>
                    <a:lnTo>
                      <a:pt x="263" y="671"/>
                    </a:lnTo>
                    <a:lnTo>
                      <a:pt x="370" y="701"/>
                    </a:lnTo>
                    <a:lnTo>
                      <a:pt x="484" y="725"/>
                    </a:lnTo>
                    <a:lnTo>
                      <a:pt x="604" y="731"/>
                    </a:lnTo>
                    <a:lnTo>
                      <a:pt x="723" y="725"/>
                    </a:lnTo>
                    <a:lnTo>
                      <a:pt x="837" y="701"/>
                    </a:lnTo>
                    <a:lnTo>
                      <a:pt x="938" y="671"/>
                    </a:lnTo>
                    <a:lnTo>
                      <a:pt x="1028" y="623"/>
                    </a:lnTo>
                    <a:lnTo>
                      <a:pt x="1100" y="569"/>
                    </a:lnTo>
                    <a:lnTo>
                      <a:pt x="1153" y="509"/>
                    </a:lnTo>
                    <a:lnTo>
                      <a:pt x="1189" y="437"/>
                    </a:lnTo>
                    <a:lnTo>
                      <a:pt x="1201" y="401"/>
                    </a:lnTo>
                    <a:lnTo>
                      <a:pt x="1201" y="366"/>
                    </a:lnTo>
                    <a:lnTo>
                      <a:pt x="1201" y="330"/>
                    </a:lnTo>
                    <a:lnTo>
                      <a:pt x="1189" y="294"/>
                    </a:lnTo>
                    <a:lnTo>
                      <a:pt x="1153" y="222"/>
                    </a:lnTo>
                    <a:lnTo>
                      <a:pt x="1100" y="162"/>
                    </a:lnTo>
                    <a:lnTo>
                      <a:pt x="1028" y="108"/>
                    </a:lnTo>
                    <a:lnTo>
                      <a:pt x="938" y="60"/>
                    </a:lnTo>
                    <a:lnTo>
                      <a:pt x="837" y="30"/>
                    </a:lnTo>
                    <a:lnTo>
                      <a:pt x="723" y="6"/>
                    </a:lnTo>
                    <a:lnTo>
                      <a:pt x="604" y="0"/>
                    </a:lnTo>
                    <a:lnTo>
                      <a:pt x="604" y="0"/>
                    </a:lnTo>
                    <a:close/>
                    <a:moveTo>
                      <a:pt x="604" y="707"/>
                    </a:moveTo>
                    <a:lnTo>
                      <a:pt x="490" y="701"/>
                    </a:lnTo>
                    <a:lnTo>
                      <a:pt x="382" y="683"/>
                    </a:lnTo>
                    <a:lnTo>
                      <a:pt x="287" y="647"/>
                    </a:lnTo>
                    <a:lnTo>
                      <a:pt x="203" y="611"/>
                    </a:lnTo>
                    <a:lnTo>
                      <a:pt x="131" y="557"/>
                    </a:lnTo>
                    <a:lnTo>
                      <a:pt x="83" y="497"/>
                    </a:lnTo>
                    <a:lnTo>
                      <a:pt x="48" y="437"/>
                    </a:lnTo>
                    <a:lnTo>
                      <a:pt x="42" y="401"/>
                    </a:lnTo>
                    <a:lnTo>
                      <a:pt x="36" y="366"/>
                    </a:lnTo>
                    <a:lnTo>
                      <a:pt x="42" y="330"/>
                    </a:lnTo>
                    <a:lnTo>
                      <a:pt x="48" y="300"/>
                    </a:lnTo>
                    <a:lnTo>
                      <a:pt x="83" y="234"/>
                    </a:lnTo>
                    <a:lnTo>
                      <a:pt x="131" y="174"/>
                    </a:lnTo>
                    <a:lnTo>
                      <a:pt x="203" y="126"/>
                    </a:lnTo>
                    <a:lnTo>
                      <a:pt x="287" y="84"/>
                    </a:lnTo>
                    <a:lnTo>
                      <a:pt x="382" y="54"/>
                    </a:lnTo>
                    <a:lnTo>
                      <a:pt x="490" y="30"/>
                    </a:lnTo>
                    <a:lnTo>
                      <a:pt x="604" y="24"/>
                    </a:lnTo>
                    <a:lnTo>
                      <a:pt x="717" y="30"/>
                    </a:lnTo>
                    <a:lnTo>
                      <a:pt x="825" y="54"/>
                    </a:lnTo>
                    <a:lnTo>
                      <a:pt x="920" y="84"/>
                    </a:lnTo>
                    <a:lnTo>
                      <a:pt x="1004" y="126"/>
                    </a:lnTo>
                    <a:lnTo>
                      <a:pt x="1070" y="174"/>
                    </a:lnTo>
                    <a:lnTo>
                      <a:pt x="1124" y="234"/>
                    </a:lnTo>
                    <a:lnTo>
                      <a:pt x="1153" y="300"/>
                    </a:lnTo>
                    <a:lnTo>
                      <a:pt x="1165" y="366"/>
                    </a:lnTo>
                    <a:lnTo>
                      <a:pt x="1153" y="437"/>
                    </a:lnTo>
                    <a:lnTo>
                      <a:pt x="1124" y="497"/>
                    </a:lnTo>
                    <a:lnTo>
                      <a:pt x="1070" y="557"/>
                    </a:lnTo>
                    <a:lnTo>
                      <a:pt x="1004" y="611"/>
                    </a:lnTo>
                    <a:lnTo>
                      <a:pt x="920" y="647"/>
                    </a:lnTo>
                    <a:lnTo>
                      <a:pt x="825" y="683"/>
                    </a:lnTo>
                    <a:lnTo>
                      <a:pt x="717" y="701"/>
                    </a:lnTo>
                    <a:lnTo>
                      <a:pt x="604" y="707"/>
                    </a:lnTo>
                    <a:lnTo>
                      <a:pt x="604" y="70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da-DK" dirty="0"/>
              </a:p>
            </p:txBody>
          </p:sp>
          <p:sp>
            <p:nvSpPr>
              <p:cNvPr id="23" name="Freeform 37"/>
              <p:cNvSpPr>
                <a:spLocks/>
              </p:cNvSpPr>
              <p:nvPr/>
            </p:nvSpPr>
            <p:spPr bwMode="hidden">
              <a:xfrm>
                <a:off x="4128" y="3366"/>
                <a:ext cx="544" cy="737"/>
              </a:xfrm>
              <a:custGeom>
                <a:avLst/>
                <a:gdLst>
                  <a:gd name="T0" fmla="*/ 24 w 544"/>
                  <a:gd name="T1" fmla="*/ 402 h 737"/>
                  <a:gd name="T2" fmla="*/ 36 w 544"/>
                  <a:gd name="T3" fmla="*/ 330 h 737"/>
                  <a:gd name="T4" fmla="*/ 66 w 544"/>
                  <a:gd name="T5" fmla="*/ 264 h 737"/>
                  <a:gd name="T6" fmla="*/ 108 w 544"/>
                  <a:gd name="T7" fmla="*/ 204 h 737"/>
                  <a:gd name="T8" fmla="*/ 173 w 544"/>
                  <a:gd name="T9" fmla="*/ 150 h 737"/>
                  <a:gd name="T10" fmla="*/ 251 w 544"/>
                  <a:gd name="T11" fmla="*/ 102 h 737"/>
                  <a:gd name="T12" fmla="*/ 335 w 544"/>
                  <a:gd name="T13" fmla="*/ 60 h 737"/>
                  <a:gd name="T14" fmla="*/ 436 w 544"/>
                  <a:gd name="T15" fmla="*/ 30 h 737"/>
                  <a:gd name="T16" fmla="*/ 544 w 544"/>
                  <a:gd name="T17" fmla="*/ 12 h 737"/>
                  <a:gd name="T18" fmla="*/ 544 w 544"/>
                  <a:gd name="T19" fmla="*/ 0 h 737"/>
                  <a:gd name="T20" fmla="*/ 430 w 544"/>
                  <a:gd name="T21" fmla="*/ 18 h 737"/>
                  <a:gd name="T22" fmla="*/ 329 w 544"/>
                  <a:gd name="T23" fmla="*/ 48 h 737"/>
                  <a:gd name="T24" fmla="*/ 233 w 544"/>
                  <a:gd name="T25" fmla="*/ 90 h 737"/>
                  <a:gd name="T26" fmla="*/ 155 w 544"/>
                  <a:gd name="T27" fmla="*/ 138 h 737"/>
                  <a:gd name="T28" fmla="*/ 90 w 544"/>
                  <a:gd name="T29" fmla="*/ 198 h 737"/>
                  <a:gd name="T30" fmla="*/ 42 w 544"/>
                  <a:gd name="T31" fmla="*/ 258 h 737"/>
                  <a:gd name="T32" fmla="*/ 12 w 544"/>
                  <a:gd name="T33" fmla="*/ 330 h 737"/>
                  <a:gd name="T34" fmla="*/ 0 w 544"/>
                  <a:gd name="T35" fmla="*/ 402 h 737"/>
                  <a:gd name="T36" fmla="*/ 6 w 544"/>
                  <a:gd name="T37" fmla="*/ 455 h 737"/>
                  <a:gd name="T38" fmla="*/ 18 w 544"/>
                  <a:gd name="T39" fmla="*/ 503 h 737"/>
                  <a:gd name="T40" fmla="*/ 42 w 544"/>
                  <a:gd name="T41" fmla="*/ 545 h 737"/>
                  <a:gd name="T42" fmla="*/ 78 w 544"/>
                  <a:gd name="T43" fmla="*/ 593 h 737"/>
                  <a:gd name="T44" fmla="*/ 114 w 544"/>
                  <a:gd name="T45" fmla="*/ 635 h 737"/>
                  <a:gd name="T46" fmla="*/ 161 w 544"/>
                  <a:gd name="T47" fmla="*/ 671 h 737"/>
                  <a:gd name="T48" fmla="*/ 221 w 544"/>
                  <a:gd name="T49" fmla="*/ 707 h 737"/>
                  <a:gd name="T50" fmla="*/ 281 w 544"/>
                  <a:gd name="T51" fmla="*/ 737 h 737"/>
                  <a:gd name="T52" fmla="*/ 323 w 544"/>
                  <a:gd name="T53" fmla="*/ 737 h 737"/>
                  <a:gd name="T54" fmla="*/ 257 w 544"/>
                  <a:gd name="T55" fmla="*/ 707 h 737"/>
                  <a:gd name="T56" fmla="*/ 203 w 544"/>
                  <a:gd name="T57" fmla="*/ 671 h 737"/>
                  <a:gd name="T58" fmla="*/ 149 w 544"/>
                  <a:gd name="T59" fmla="*/ 635 h 737"/>
                  <a:gd name="T60" fmla="*/ 108 w 544"/>
                  <a:gd name="T61" fmla="*/ 593 h 737"/>
                  <a:gd name="T62" fmla="*/ 72 w 544"/>
                  <a:gd name="T63" fmla="*/ 551 h 737"/>
                  <a:gd name="T64" fmla="*/ 48 w 544"/>
                  <a:gd name="T65" fmla="*/ 503 h 737"/>
                  <a:gd name="T66" fmla="*/ 30 w 544"/>
                  <a:gd name="T67" fmla="*/ 455 h 737"/>
                  <a:gd name="T68" fmla="*/ 24 w 544"/>
                  <a:gd name="T69" fmla="*/ 402 h 737"/>
                  <a:gd name="T70" fmla="*/ 24 w 544"/>
                  <a:gd name="T71" fmla="*/ 402 h 7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44" h="737">
                    <a:moveTo>
                      <a:pt x="24" y="402"/>
                    </a:moveTo>
                    <a:lnTo>
                      <a:pt x="36" y="330"/>
                    </a:lnTo>
                    <a:lnTo>
                      <a:pt x="66" y="264"/>
                    </a:lnTo>
                    <a:lnTo>
                      <a:pt x="108" y="204"/>
                    </a:lnTo>
                    <a:lnTo>
                      <a:pt x="173" y="150"/>
                    </a:lnTo>
                    <a:lnTo>
                      <a:pt x="251" y="102"/>
                    </a:lnTo>
                    <a:lnTo>
                      <a:pt x="335" y="60"/>
                    </a:lnTo>
                    <a:lnTo>
                      <a:pt x="436" y="30"/>
                    </a:lnTo>
                    <a:lnTo>
                      <a:pt x="544" y="12"/>
                    </a:lnTo>
                    <a:lnTo>
                      <a:pt x="544" y="0"/>
                    </a:lnTo>
                    <a:lnTo>
                      <a:pt x="430" y="18"/>
                    </a:lnTo>
                    <a:lnTo>
                      <a:pt x="329" y="48"/>
                    </a:lnTo>
                    <a:lnTo>
                      <a:pt x="233" y="90"/>
                    </a:lnTo>
                    <a:lnTo>
                      <a:pt x="155" y="138"/>
                    </a:lnTo>
                    <a:lnTo>
                      <a:pt x="90" y="198"/>
                    </a:lnTo>
                    <a:lnTo>
                      <a:pt x="42" y="258"/>
                    </a:lnTo>
                    <a:lnTo>
                      <a:pt x="12" y="330"/>
                    </a:lnTo>
                    <a:lnTo>
                      <a:pt x="0" y="402"/>
                    </a:lnTo>
                    <a:lnTo>
                      <a:pt x="6" y="455"/>
                    </a:lnTo>
                    <a:lnTo>
                      <a:pt x="18" y="503"/>
                    </a:lnTo>
                    <a:lnTo>
                      <a:pt x="42" y="545"/>
                    </a:lnTo>
                    <a:lnTo>
                      <a:pt x="78" y="593"/>
                    </a:lnTo>
                    <a:lnTo>
                      <a:pt x="114" y="635"/>
                    </a:lnTo>
                    <a:lnTo>
                      <a:pt x="161" y="671"/>
                    </a:lnTo>
                    <a:lnTo>
                      <a:pt x="221" y="707"/>
                    </a:lnTo>
                    <a:lnTo>
                      <a:pt x="281" y="737"/>
                    </a:lnTo>
                    <a:lnTo>
                      <a:pt x="323" y="737"/>
                    </a:lnTo>
                    <a:lnTo>
                      <a:pt x="257" y="707"/>
                    </a:lnTo>
                    <a:lnTo>
                      <a:pt x="203" y="671"/>
                    </a:lnTo>
                    <a:lnTo>
                      <a:pt x="149" y="635"/>
                    </a:lnTo>
                    <a:lnTo>
                      <a:pt x="108" y="593"/>
                    </a:lnTo>
                    <a:lnTo>
                      <a:pt x="72" y="551"/>
                    </a:lnTo>
                    <a:lnTo>
                      <a:pt x="48" y="503"/>
                    </a:lnTo>
                    <a:lnTo>
                      <a:pt x="30" y="455"/>
                    </a:lnTo>
                    <a:lnTo>
                      <a:pt x="24" y="402"/>
                    </a:lnTo>
                    <a:lnTo>
                      <a:pt x="24" y="40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da-DK" dirty="0"/>
              </a:p>
            </p:txBody>
          </p:sp>
          <p:sp>
            <p:nvSpPr>
              <p:cNvPr id="24" name="Freeform 38"/>
              <p:cNvSpPr>
                <a:spLocks/>
              </p:cNvSpPr>
              <p:nvPr/>
            </p:nvSpPr>
            <p:spPr bwMode="hidden">
              <a:xfrm>
                <a:off x="4792" y="3360"/>
                <a:ext cx="609" cy="252"/>
              </a:xfrm>
              <a:custGeom>
                <a:avLst/>
                <a:gdLst>
                  <a:gd name="T0" fmla="*/ 12 w 609"/>
                  <a:gd name="T1" fmla="*/ 12 h 252"/>
                  <a:gd name="T2" fmla="*/ 113 w 609"/>
                  <a:gd name="T3" fmla="*/ 18 h 252"/>
                  <a:gd name="T4" fmla="*/ 203 w 609"/>
                  <a:gd name="T5" fmla="*/ 30 h 252"/>
                  <a:gd name="T6" fmla="*/ 292 w 609"/>
                  <a:gd name="T7" fmla="*/ 48 h 252"/>
                  <a:gd name="T8" fmla="*/ 376 w 609"/>
                  <a:gd name="T9" fmla="*/ 78 h 252"/>
                  <a:gd name="T10" fmla="*/ 448 w 609"/>
                  <a:gd name="T11" fmla="*/ 114 h 252"/>
                  <a:gd name="T12" fmla="*/ 514 w 609"/>
                  <a:gd name="T13" fmla="*/ 156 h 252"/>
                  <a:gd name="T14" fmla="*/ 567 w 609"/>
                  <a:gd name="T15" fmla="*/ 198 h 252"/>
                  <a:gd name="T16" fmla="*/ 609 w 609"/>
                  <a:gd name="T17" fmla="*/ 252 h 252"/>
                  <a:gd name="T18" fmla="*/ 609 w 609"/>
                  <a:gd name="T19" fmla="*/ 216 h 252"/>
                  <a:gd name="T20" fmla="*/ 561 w 609"/>
                  <a:gd name="T21" fmla="*/ 168 h 252"/>
                  <a:gd name="T22" fmla="*/ 502 w 609"/>
                  <a:gd name="T23" fmla="*/ 126 h 252"/>
                  <a:gd name="T24" fmla="*/ 436 w 609"/>
                  <a:gd name="T25" fmla="*/ 90 h 252"/>
                  <a:gd name="T26" fmla="*/ 364 w 609"/>
                  <a:gd name="T27" fmla="*/ 60 h 252"/>
                  <a:gd name="T28" fmla="*/ 286 w 609"/>
                  <a:gd name="T29" fmla="*/ 36 h 252"/>
                  <a:gd name="T30" fmla="*/ 197 w 609"/>
                  <a:gd name="T31" fmla="*/ 18 h 252"/>
                  <a:gd name="T32" fmla="*/ 107 w 609"/>
                  <a:gd name="T33" fmla="*/ 6 h 252"/>
                  <a:gd name="T34" fmla="*/ 12 w 609"/>
                  <a:gd name="T35" fmla="*/ 0 h 252"/>
                  <a:gd name="T36" fmla="*/ 6 w 609"/>
                  <a:gd name="T37" fmla="*/ 0 h 252"/>
                  <a:gd name="T38" fmla="*/ 0 w 609"/>
                  <a:gd name="T39" fmla="*/ 0 h 252"/>
                  <a:gd name="T40" fmla="*/ 0 w 609"/>
                  <a:gd name="T41" fmla="*/ 12 h 252"/>
                  <a:gd name="T42" fmla="*/ 6 w 609"/>
                  <a:gd name="T43" fmla="*/ 12 h 252"/>
                  <a:gd name="T44" fmla="*/ 12 w 609"/>
                  <a:gd name="T45" fmla="*/ 12 h 252"/>
                  <a:gd name="T46" fmla="*/ 12 w 609"/>
                  <a:gd name="T47" fmla="*/ 12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609" h="252">
                    <a:moveTo>
                      <a:pt x="12" y="12"/>
                    </a:moveTo>
                    <a:lnTo>
                      <a:pt x="113" y="18"/>
                    </a:lnTo>
                    <a:lnTo>
                      <a:pt x="203" y="30"/>
                    </a:lnTo>
                    <a:lnTo>
                      <a:pt x="292" y="48"/>
                    </a:lnTo>
                    <a:lnTo>
                      <a:pt x="376" y="78"/>
                    </a:lnTo>
                    <a:lnTo>
                      <a:pt x="448" y="114"/>
                    </a:lnTo>
                    <a:lnTo>
                      <a:pt x="514" y="156"/>
                    </a:lnTo>
                    <a:lnTo>
                      <a:pt x="567" y="198"/>
                    </a:lnTo>
                    <a:lnTo>
                      <a:pt x="609" y="252"/>
                    </a:lnTo>
                    <a:lnTo>
                      <a:pt x="609" y="216"/>
                    </a:lnTo>
                    <a:lnTo>
                      <a:pt x="561" y="168"/>
                    </a:lnTo>
                    <a:lnTo>
                      <a:pt x="502" y="126"/>
                    </a:lnTo>
                    <a:lnTo>
                      <a:pt x="436" y="90"/>
                    </a:lnTo>
                    <a:lnTo>
                      <a:pt x="364" y="60"/>
                    </a:lnTo>
                    <a:lnTo>
                      <a:pt x="286" y="36"/>
                    </a:lnTo>
                    <a:lnTo>
                      <a:pt x="197" y="18"/>
                    </a:lnTo>
                    <a:lnTo>
                      <a:pt x="107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da-DK" dirty="0"/>
              </a:p>
            </p:txBody>
          </p:sp>
          <p:sp>
            <p:nvSpPr>
              <p:cNvPr id="25" name="Freeform 39"/>
              <p:cNvSpPr>
                <a:spLocks/>
              </p:cNvSpPr>
              <p:nvPr/>
            </p:nvSpPr>
            <p:spPr bwMode="hidden">
              <a:xfrm>
                <a:off x="5246" y="4007"/>
                <a:ext cx="72" cy="54"/>
              </a:xfrm>
              <a:custGeom>
                <a:avLst/>
                <a:gdLst>
                  <a:gd name="T0" fmla="*/ 72 w 72"/>
                  <a:gd name="T1" fmla="*/ 0 h 54"/>
                  <a:gd name="T2" fmla="*/ 36 w 72"/>
                  <a:gd name="T3" fmla="*/ 30 h 54"/>
                  <a:gd name="T4" fmla="*/ 0 w 72"/>
                  <a:gd name="T5" fmla="*/ 54 h 54"/>
                  <a:gd name="T6" fmla="*/ 36 w 72"/>
                  <a:gd name="T7" fmla="*/ 54 h 54"/>
                  <a:gd name="T8" fmla="*/ 54 w 72"/>
                  <a:gd name="T9" fmla="*/ 42 h 54"/>
                  <a:gd name="T10" fmla="*/ 72 w 72"/>
                  <a:gd name="T11" fmla="*/ 24 h 54"/>
                  <a:gd name="T12" fmla="*/ 72 w 72"/>
                  <a:gd name="T13" fmla="*/ 24 h 54"/>
                  <a:gd name="T14" fmla="*/ 72 w 72"/>
                  <a:gd name="T15" fmla="*/ 0 h 54"/>
                  <a:gd name="T16" fmla="*/ 72 w 72"/>
                  <a:gd name="T1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2" h="54">
                    <a:moveTo>
                      <a:pt x="72" y="0"/>
                    </a:moveTo>
                    <a:lnTo>
                      <a:pt x="36" y="30"/>
                    </a:lnTo>
                    <a:lnTo>
                      <a:pt x="0" y="54"/>
                    </a:lnTo>
                    <a:lnTo>
                      <a:pt x="36" y="54"/>
                    </a:lnTo>
                    <a:lnTo>
                      <a:pt x="54" y="42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da-DK" dirty="0"/>
              </a:p>
            </p:txBody>
          </p:sp>
          <p:sp>
            <p:nvSpPr>
              <p:cNvPr id="26" name="Freeform 40"/>
              <p:cNvSpPr>
                <a:spLocks/>
              </p:cNvSpPr>
              <p:nvPr/>
            </p:nvSpPr>
            <p:spPr bwMode="hidden">
              <a:xfrm>
                <a:off x="4505" y="4073"/>
                <a:ext cx="705" cy="108"/>
              </a:xfrm>
              <a:custGeom>
                <a:avLst/>
                <a:gdLst>
                  <a:gd name="T0" fmla="*/ 299 w 705"/>
                  <a:gd name="T1" fmla="*/ 90 h 108"/>
                  <a:gd name="T2" fmla="*/ 221 w 705"/>
                  <a:gd name="T3" fmla="*/ 90 h 108"/>
                  <a:gd name="T4" fmla="*/ 143 w 705"/>
                  <a:gd name="T5" fmla="*/ 78 h 108"/>
                  <a:gd name="T6" fmla="*/ 0 w 705"/>
                  <a:gd name="T7" fmla="*/ 48 h 108"/>
                  <a:gd name="T8" fmla="*/ 0 w 705"/>
                  <a:gd name="T9" fmla="*/ 66 h 108"/>
                  <a:gd name="T10" fmla="*/ 143 w 705"/>
                  <a:gd name="T11" fmla="*/ 96 h 108"/>
                  <a:gd name="T12" fmla="*/ 221 w 705"/>
                  <a:gd name="T13" fmla="*/ 108 h 108"/>
                  <a:gd name="T14" fmla="*/ 299 w 705"/>
                  <a:gd name="T15" fmla="*/ 108 h 108"/>
                  <a:gd name="T16" fmla="*/ 412 w 705"/>
                  <a:gd name="T17" fmla="*/ 102 h 108"/>
                  <a:gd name="T18" fmla="*/ 520 w 705"/>
                  <a:gd name="T19" fmla="*/ 84 h 108"/>
                  <a:gd name="T20" fmla="*/ 615 w 705"/>
                  <a:gd name="T21" fmla="*/ 60 h 108"/>
                  <a:gd name="T22" fmla="*/ 705 w 705"/>
                  <a:gd name="T23" fmla="*/ 24 h 108"/>
                  <a:gd name="T24" fmla="*/ 705 w 705"/>
                  <a:gd name="T25" fmla="*/ 0 h 108"/>
                  <a:gd name="T26" fmla="*/ 615 w 705"/>
                  <a:gd name="T27" fmla="*/ 42 h 108"/>
                  <a:gd name="T28" fmla="*/ 520 w 705"/>
                  <a:gd name="T29" fmla="*/ 66 h 108"/>
                  <a:gd name="T30" fmla="*/ 412 w 705"/>
                  <a:gd name="T31" fmla="*/ 84 h 108"/>
                  <a:gd name="T32" fmla="*/ 299 w 705"/>
                  <a:gd name="T33" fmla="*/ 90 h 108"/>
                  <a:gd name="T34" fmla="*/ 299 w 705"/>
                  <a:gd name="T35" fmla="*/ 90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705" h="108">
                    <a:moveTo>
                      <a:pt x="299" y="90"/>
                    </a:moveTo>
                    <a:lnTo>
                      <a:pt x="221" y="90"/>
                    </a:lnTo>
                    <a:lnTo>
                      <a:pt x="143" y="78"/>
                    </a:lnTo>
                    <a:lnTo>
                      <a:pt x="0" y="48"/>
                    </a:lnTo>
                    <a:lnTo>
                      <a:pt x="0" y="66"/>
                    </a:lnTo>
                    <a:lnTo>
                      <a:pt x="143" y="96"/>
                    </a:lnTo>
                    <a:lnTo>
                      <a:pt x="221" y="108"/>
                    </a:lnTo>
                    <a:lnTo>
                      <a:pt x="299" y="108"/>
                    </a:lnTo>
                    <a:lnTo>
                      <a:pt x="412" y="102"/>
                    </a:lnTo>
                    <a:lnTo>
                      <a:pt x="520" y="84"/>
                    </a:lnTo>
                    <a:lnTo>
                      <a:pt x="615" y="60"/>
                    </a:lnTo>
                    <a:lnTo>
                      <a:pt x="705" y="24"/>
                    </a:lnTo>
                    <a:lnTo>
                      <a:pt x="705" y="0"/>
                    </a:lnTo>
                    <a:lnTo>
                      <a:pt x="615" y="42"/>
                    </a:lnTo>
                    <a:lnTo>
                      <a:pt x="520" y="66"/>
                    </a:lnTo>
                    <a:lnTo>
                      <a:pt x="412" y="84"/>
                    </a:lnTo>
                    <a:lnTo>
                      <a:pt x="299" y="90"/>
                    </a:lnTo>
                    <a:lnTo>
                      <a:pt x="29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da-DK" dirty="0"/>
              </a:p>
            </p:txBody>
          </p:sp>
          <p:sp>
            <p:nvSpPr>
              <p:cNvPr id="27" name="Freeform 41"/>
              <p:cNvSpPr>
                <a:spLocks/>
              </p:cNvSpPr>
              <p:nvPr/>
            </p:nvSpPr>
            <p:spPr bwMode="hidden">
              <a:xfrm>
                <a:off x="5336" y="3654"/>
                <a:ext cx="143" cy="341"/>
              </a:xfrm>
              <a:custGeom>
                <a:avLst/>
                <a:gdLst>
                  <a:gd name="T0" fmla="*/ 119 w 143"/>
                  <a:gd name="T1" fmla="*/ 114 h 341"/>
                  <a:gd name="T2" fmla="*/ 113 w 143"/>
                  <a:gd name="T3" fmla="*/ 173 h 341"/>
                  <a:gd name="T4" fmla="*/ 89 w 143"/>
                  <a:gd name="T5" fmla="*/ 239 h 341"/>
                  <a:gd name="T6" fmla="*/ 47 w 143"/>
                  <a:gd name="T7" fmla="*/ 293 h 341"/>
                  <a:gd name="T8" fmla="*/ 0 w 143"/>
                  <a:gd name="T9" fmla="*/ 341 h 341"/>
                  <a:gd name="T10" fmla="*/ 29 w 143"/>
                  <a:gd name="T11" fmla="*/ 341 h 341"/>
                  <a:gd name="T12" fmla="*/ 77 w 143"/>
                  <a:gd name="T13" fmla="*/ 287 h 341"/>
                  <a:gd name="T14" fmla="*/ 113 w 143"/>
                  <a:gd name="T15" fmla="*/ 233 h 341"/>
                  <a:gd name="T16" fmla="*/ 137 w 143"/>
                  <a:gd name="T17" fmla="*/ 173 h 341"/>
                  <a:gd name="T18" fmla="*/ 143 w 143"/>
                  <a:gd name="T19" fmla="*/ 114 h 341"/>
                  <a:gd name="T20" fmla="*/ 137 w 143"/>
                  <a:gd name="T21" fmla="*/ 60 h 341"/>
                  <a:gd name="T22" fmla="*/ 119 w 143"/>
                  <a:gd name="T23" fmla="*/ 0 h 341"/>
                  <a:gd name="T24" fmla="*/ 89 w 143"/>
                  <a:gd name="T25" fmla="*/ 0 h 341"/>
                  <a:gd name="T26" fmla="*/ 113 w 143"/>
                  <a:gd name="T27" fmla="*/ 60 h 341"/>
                  <a:gd name="T28" fmla="*/ 119 w 143"/>
                  <a:gd name="T29" fmla="*/ 114 h 341"/>
                  <a:gd name="T30" fmla="*/ 119 w 143"/>
                  <a:gd name="T31" fmla="*/ 114 h 3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43" h="341">
                    <a:moveTo>
                      <a:pt x="119" y="114"/>
                    </a:moveTo>
                    <a:lnTo>
                      <a:pt x="113" y="173"/>
                    </a:lnTo>
                    <a:lnTo>
                      <a:pt x="89" y="239"/>
                    </a:lnTo>
                    <a:lnTo>
                      <a:pt x="47" y="293"/>
                    </a:lnTo>
                    <a:lnTo>
                      <a:pt x="0" y="341"/>
                    </a:lnTo>
                    <a:lnTo>
                      <a:pt x="29" y="341"/>
                    </a:lnTo>
                    <a:lnTo>
                      <a:pt x="77" y="287"/>
                    </a:lnTo>
                    <a:lnTo>
                      <a:pt x="113" y="233"/>
                    </a:lnTo>
                    <a:lnTo>
                      <a:pt x="137" y="173"/>
                    </a:lnTo>
                    <a:lnTo>
                      <a:pt x="143" y="114"/>
                    </a:lnTo>
                    <a:lnTo>
                      <a:pt x="137" y="60"/>
                    </a:lnTo>
                    <a:lnTo>
                      <a:pt x="119" y="0"/>
                    </a:lnTo>
                    <a:lnTo>
                      <a:pt x="89" y="0"/>
                    </a:lnTo>
                    <a:lnTo>
                      <a:pt x="113" y="60"/>
                    </a:lnTo>
                    <a:lnTo>
                      <a:pt x="119" y="114"/>
                    </a:lnTo>
                    <a:lnTo>
                      <a:pt x="119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da-DK" dirty="0"/>
              </a:p>
            </p:txBody>
          </p:sp>
          <p:sp>
            <p:nvSpPr>
              <p:cNvPr id="28" name="Freeform 42"/>
              <p:cNvSpPr>
                <a:spLocks/>
              </p:cNvSpPr>
              <p:nvPr/>
            </p:nvSpPr>
            <p:spPr bwMode="hidden">
              <a:xfrm>
                <a:off x="5061" y="3624"/>
                <a:ext cx="83" cy="90"/>
              </a:xfrm>
              <a:custGeom>
                <a:avLst/>
                <a:gdLst>
                  <a:gd name="T0" fmla="*/ 59 w 83"/>
                  <a:gd name="T1" fmla="*/ 90 h 90"/>
                  <a:gd name="T2" fmla="*/ 83 w 83"/>
                  <a:gd name="T3" fmla="*/ 84 h 90"/>
                  <a:gd name="T4" fmla="*/ 71 w 83"/>
                  <a:gd name="T5" fmla="*/ 60 h 90"/>
                  <a:gd name="T6" fmla="*/ 53 w 83"/>
                  <a:gd name="T7" fmla="*/ 42 h 90"/>
                  <a:gd name="T8" fmla="*/ 6 w 83"/>
                  <a:gd name="T9" fmla="*/ 0 h 90"/>
                  <a:gd name="T10" fmla="*/ 0 w 83"/>
                  <a:gd name="T11" fmla="*/ 18 h 90"/>
                  <a:gd name="T12" fmla="*/ 35 w 83"/>
                  <a:gd name="T13" fmla="*/ 48 h 90"/>
                  <a:gd name="T14" fmla="*/ 59 w 83"/>
                  <a:gd name="T15" fmla="*/ 90 h 90"/>
                  <a:gd name="T16" fmla="*/ 59 w 83"/>
                  <a:gd name="T17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3" h="90">
                    <a:moveTo>
                      <a:pt x="59" y="90"/>
                    </a:moveTo>
                    <a:lnTo>
                      <a:pt x="83" y="84"/>
                    </a:lnTo>
                    <a:lnTo>
                      <a:pt x="71" y="60"/>
                    </a:lnTo>
                    <a:lnTo>
                      <a:pt x="53" y="4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5" y="48"/>
                    </a:lnTo>
                    <a:lnTo>
                      <a:pt x="59" y="90"/>
                    </a:lnTo>
                    <a:lnTo>
                      <a:pt x="5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da-DK" dirty="0"/>
              </a:p>
            </p:txBody>
          </p:sp>
          <p:sp>
            <p:nvSpPr>
              <p:cNvPr id="29" name="Freeform 43"/>
              <p:cNvSpPr>
                <a:spLocks/>
              </p:cNvSpPr>
              <p:nvPr/>
            </p:nvSpPr>
            <p:spPr bwMode="hidden">
              <a:xfrm>
                <a:off x="4445" y="3552"/>
                <a:ext cx="717" cy="431"/>
              </a:xfrm>
              <a:custGeom>
                <a:avLst/>
                <a:gdLst>
                  <a:gd name="T0" fmla="*/ 693 w 717"/>
                  <a:gd name="T1" fmla="*/ 216 h 431"/>
                  <a:gd name="T2" fmla="*/ 687 w 717"/>
                  <a:gd name="T3" fmla="*/ 257 h 431"/>
                  <a:gd name="T4" fmla="*/ 669 w 717"/>
                  <a:gd name="T5" fmla="*/ 293 h 431"/>
                  <a:gd name="T6" fmla="*/ 633 w 717"/>
                  <a:gd name="T7" fmla="*/ 329 h 431"/>
                  <a:gd name="T8" fmla="*/ 598 w 717"/>
                  <a:gd name="T9" fmla="*/ 359 h 431"/>
                  <a:gd name="T10" fmla="*/ 544 w 717"/>
                  <a:gd name="T11" fmla="*/ 383 h 431"/>
                  <a:gd name="T12" fmla="*/ 490 w 717"/>
                  <a:gd name="T13" fmla="*/ 401 h 431"/>
                  <a:gd name="T14" fmla="*/ 424 w 717"/>
                  <a:gd name="T15" fmla="*/ 413 h 431"/>
                  <a:gd name="T16" fmla="*/ 359 w 717"/>
                  <a:gd name="T17" fmla="*/ 419 h 431"/>
                  <a:gd name="T18" fmla="*/ 293 w 717"/>
                  <a:gd name="T19" fmla="*/ 413 h 431"/>
                  <a:gd name="T20" fmla="*/ 227 w 717"/>
                  <a:gd name="T21" fmla="*/ 401 h 431"/>
                  <a:gd name="T22" fmla="*/ 173 w 717"/>
                  <a:gd name="T23" fmla="*/ 383 h 431"/>
                  <a:gd name="T24" fmla="*/ 119 w 717"/>
                  <a:gd name="T25" fmla="*/ 359 h 431"/>
                  <a:gd name="T26" fmla="*/ 84 w 717"/>
                  <a:gd name="T27" fmla="*/ 329 h 431"/>
                  <a:gd name="T28" fmla="*/ 48 w 717"/>
                  <a:gd name="T29" fmla="*/ 293 h 431"/>
                  <a:gd name="T30" fmla="*/ 30 w 717"/>
                  <a:gd name="T31" fmla="*/ 257 h 431"/>
                  <a:gd name="T32" fmla="*/ 24 w 717"/>
                  <a:gd name="T33" fmla="*/ 216 h 431"/>
                  <a:gd name="T34" fmla="*/ 30 w 717"/>
                  <a:gd name="T35" fmla="*/ 174 h 431"/>
                  <a:gd name="T36" fmla="*/ 48 w 717"/>
                  <a:gd name="T37" fmla="*/ 138 h 431"/>
                  <a:gd name="T38" fmla="*/ 84 w 717"/>
                  <a:gd name="T39" fmla="*/ 102 h 431"/>
                  <a:gd name="T40" fmla="*/ 119 w 717"/>
                  <a:gd name="T41" fmla="*/ 72 h 431"/>
                  <a:gd name="T42" fmla="*/ 173 w 717"/>
                  <a:gd name="T43" fmla="*/ 48 h 431"/>
                  <a:gd name="T44" fmla="*/ 227 w 717"/>
                  <a:gd name="T45" fmla="*/ 30 h 431"/>
                  <a:gd name="T46" fmla="*/ 293 w 717"/>
                  <a:gd name="T47" fmla="*/ 18 h 431"/>
                  <a:gd name="T48" fmla="*/ 359 w 717"/>
                  <a:gd name="T49" fmla="*/ 12 h 431"/>
                  <a:gd name="T50" fmla="*/ 418 w 717"/>
                  <a:gd name="T51" fmla="*/ 18 h 431"/>
                  <a:gd name="T52" fmla="*/ 478 w 717"/>
                  <a:gd name="T53" fmla="*/ 30 h 431"/>
                  <a:gd name="T54" fmla="*/ 532 w 717"/>
                  <a:gd name="T55" fmla="*/ 48 h 431"/>
                  <a:gd name="T56" fmla="*/ 580 w 717"/>
                  <a:gd name="T57" fmla="*/ 66 h 431"/>
                  <a:gd name="T58" fmla="*/ 586 w 717"/>
                  <a:gd name="T59" fmla="*/ 48 h 431"/>
                  <a:gd name="T60" fmla="*/ 478 w 717"/>
                  <a:gd name="T61" fmla="*/ 12 h 431"/>
                  <a:gd name="T62" fmla="*/ 418 w 717"/>
                  <a:gd name="T63" fmla="*/ 6 h 431"/>
                  <a:gd name="T64" fmla="*/ 359 w 717"/>
                  <a:gd name="T65" fmla="*/ 0 h 431"/>
                  <a:gd name="T66" fmla="*/ 287 w 717"/>
                  <a:gd name="T67" fmla="*/ 6 h 431"/>
                  <a:gd name="T68" fmla="*/ 221 w 717"/>
                  <a:gd name="T69" fmla="*/ 18 h 431"/>
                  <a:gd name="T70" fmla="*/ 161 w 717"/>
                  <a:gd name="T71" fmla="*/ 36 h 431"/>
                  <a:gd name="T72" fmla="*/ 107 w 717"/>
                  <a:gd name="T73" fmla="*/ 66 h 431"/>
                  <a:gd name="T74" fmla="*/ 60 w 717"/>
                  <a:gd name="T75" fmla="*/ 96 h 431"/>
                  <a:gd name="T76" fmla="*/ 30 w 717"/>
                  <a:gd name="T77" fmla="*/ 132 h 431"/>
                  <a:gd name="T78" fmla="*/ 6 w 717"/>
                  <a:gd name="T79" fmla="*/ 174 h 431"/>
                  <a:gd name="T80" fmla="*/ 0 w 717"/>
                  <a:gd name="T81" fmla="*/ 216 h 431"/>
                  <a:gd name="T82" fmla="*/ 6 w 717"/>
                  <a:gd name="T83" fmla="*/ 257 h 431"/>
                  <a:gd name="T84" fmla="*/ 30 w 717"/>
                  <a:gd name="T85" fmla="*/ 299 h 431"/>
                  <a:gd name="T86" fmla="*/ 60 w 717"/>
                  <a:gd name="T87" fmla="*/ 335 h 431"/>
                  <a:gd name="T88" fmla="*/ 107 w 717"/>
                  <a:gd name="T89" fmla="*/ 371 h 431"/>
                  <a:gd name="T90" fmla="*/ 161 w 717"/>
                  <a:gd name="T91" fmla="*/ 395 h 431"/>
                  <a:gd name="T92" fmla="*/ 221 w 717"/>
                  <a:gd name="T93" fmla="*/ 413 h 431"/>
                  <a:gd name="T94" fmla="*/ 287 w 717"/>
                  <a:gd name="T95" fmla="*/ 425 h 431"/>
                  <a:gd name="T96" fmla="*/ 359 w 717"/>
                  <a:gd name="T97" fmla="*/ 431 h 431"/>
                  <a:gd name="T98" fmla="*/ 430 w 717"/>
                  <a:gd name="T99" fmla="*/ 425 h 431"/>
                  <a:gd name="T100" fmla="*/ 496 w 717"/>
                  <a:gd name="T101" fmla="*/ 413 h 431"/>
                  <a:gd name="T102" fmla="*/ 562 w 717"/>
                  <a:gd name="T103" fmla="*/ 395 h 431"/>
                  <a:gd name="T104" fmla="*/ 610 w 717"/>
                  <a:gd name="T105" fmla="*/ 371 h 431"/>
                  <a:gd name="T106" fmla="*/ 657 w 717"/>
                  <a:gd name="T107" fmla="*/ 335 h 431"/>
                  <a:gd name="T108" fmla="*/ 687 w 717"/>
                  <a:gd name="T109" fmla="*/ 299 h 431"/>
                  <a:gd name="T110" fmla="*/ 711 w 717"/>
                  <a:gd name="T111" fmla="*/ 257 h 431"/>
                  <a:gd name="T112" fmla="*/ 717 w 717"/>
                  <a:gd name="T113" fmla="*/ 216 h 431"/>
                  <a:gd name="T114" fmla="*/ 717 w 717"/>
                  <a:gd name="T115" fmla="*/ 204 h 431"/>
                  <a:gd name="T116" fmla="*/ 711 w 717"/>
                  <a:gd name="T117" fmla="*/ 192 h 431"/>
                  <a:gd name="T118" fmla="*/ 687 w 717"/>
                  <a:gd name="T119" fmla="*/ 198 h 431"/>
                  <a:gd name="T120" fmla="*/ 693 w 717"/>
                  <a:gd name="T121" fmla="*/ 210 h 431"/>
                  <a:gd name="T122" fmla="*/ 693 w 717"/>
                  <a:gd name="T123" fmla="*/ 216 h 431"/>
                  <a:gd name="T124" fmla="*/ 693 w 717"/>
                  <a:gd name="T125" fmla="*/ 216 h 431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0" t="0" r="r" b="b"/>
                <a:pathLst>
                  <a:path w="717" h="431">
                    <a:moveTo>
                      <a:pt x="693" y="216"/>
                    </a:moveTo>
                    <a:lnTo>
                      <a:pt x="687" y="257"/>
                    </a:lnTo>
                    <a:lnTo>
                      <a:pt x="669" y="293"/>
                    </a:lnTo>
                    <a:lnTo>
                      <a:pt x="633" y="329"/>
                    </a:lnTo>
                    <a:lnTo>
                      <a:pt x="598" y="359"/>
                    </a:lnTo>
                    <a:lnTo>
                      <a:pt x="544" y="383"/>
                    </a:lnTo>
                    <a:lnTo>
                      <a:pt x="490" y="401"/>
                    </a:lnTo>
                    <a:lnTo>
                      <a:pt x="424" y="413"/>
                    </a:lnTo>
                    <a:lnTo>
                      <a:pt x="359" y="419"/>
                    </a:lnTo>
                    <a:lnTo>
                      <a:pt x="293" y="413"/>
                    </a:lnTo>
                    <a:lnTo>
                      <a:pt x="227" y="401"/>
                    </a:lnTo>
                    <a:lnTo>
                      <a:pt x="173" y="383"/>
                    </a:lnTo>
                    <a:lnTo>
                      <a:pt x="119" y="359"/>
                    </a:lnTo>
                    <a:lnTo>
                      <a:pt x="84" y="329"/>
                    </a:lnTo>
                    <a:lnTo>
                      <a:pt x="48" y="293"/>
                    </a:lnTo>
                    <a:lnTo>
                      <a:pt x="30" y="257"/>
                    </a:lnTo>
                    <a:lnTo>
                      <a:pt x="24" y="216"/>
                    </a:lnTo>
                    <a:lnTo>
                      <a:pt x="30" y="174"/>
                    </a:lnTo>
                    <a:lnTo>
                      <a:pt x="48" y="138"/>
                    </a:lnTo>
                    <a:lnTo>
                      <a:pt x="84" y="102"/>
                    </a:lnTo>
                    <a:lnTo>
                      <a:pt x="119" y="72"/>
                    </a:lnTo>
                    <a:lnTo>
                      <a:pt x="173" y="48"/>
                    </a:lnTo>
                    <a:lnTo>
                      <a:pt x="227" y="30"/>
                    </a:lnTo>
                    <a:lnTo>
                      <a:pt x="293" y="18"/>
                    </a:lnTo>
                    <a:lnTo>
                      <a:pt x="359" y="12"/>
                    </a:lnTo>
                    <a:lnTo>
                      <a:pt x="418" y="18"/>
                    </a:lnTo>
                    <a:lnTo>
                      <a:pt x="478" y="30"/>
                    </a:lnTo>
                    <a:lnTo>
                      <a:pt x="532" y="48"/>
                    </a:lnTo>
                    <a:lnTo>
                      <a:pt x="580" y="66"/>
                    </a:lnTo>
                    <a:lnTo>
                      <a:pt x="586" y="48"/>
                    </a:lnTo>
                    <a:lnTo>
                      <a:pt x="478" y="12"/>
                    </a:lnTo>
                    <a:lnTo>
                      <a:pt x="418" y="6"/>
                    </a:lnTo>
                    <a:lnTo>
                      <a:pt x="359" y="0"/>
                    </a:lnTo>
                    <a:lnTo>
                      <a:pt x="287" y="6"/>
                    </a:lnTo>
                    <a:lnTo>
                      <a:pt x="221" y="18"/>
                    </a:lnTo>
                    <a:lnTo>
                      <a:pt x="161" y="36"/>
                    </a:lnTo>
                    <a:lnTo>
                      <a:pt x="107" y="66"/>
                    </a:lnTo>
                    <a:lnTo>
                      <a:pt x="60" y="96"/>
                    </a:lnTo>
                    <a:lnTo>
                      <a:pt x="30" y="132"/>
                    </a:lnTo>
                    <a:lnTo>
                      <a:pt x="6" y="174"/>
                    </a:lnTo>
                    <a:lnTo>
                      <a:pt x="0" y="216"/>
                    </a:lnTo>
                    <a:lnTo>
                      <a:pt x="6" y="257"/>
                    </a:lnTo>
                    <a:lnTo>
                      <a:pt x="30" y="299"/>
                    </a:lnTo>
                    <a:lnTo>
                      <a:pt x="60" y="335"/>
                    </a:lnTo>
                    <a:lnTo>
                      <a:pt x="107" y="371"/>
                    </a:lnTo>
                    <a:lnTo>
                      <a:pt x="161" y="395"/>
                    </a:lnTo>
                    <a:lnTo>
                      <a:pt x="221" y="413"/>
                    </a:lnTo>
                    <a:lnTo>
                      <a:pt x="287" y="425"/>
                    </a:lnTo>
                    <a:lnTo>
                      <a:pt x="359" y="431"/>
                    </a:lnTo>
                    <a:lnTo>
                      <a:pt x="430" y="425"/>
                    </a:lnTo>
                    <a:lnTo>
                      <a:pt x="496" y="413"/>
                    </a:lnTo>
                    <a:lnTo>
                      <a:pt x="562" y="395"/>
                    </a:lnTo>
                    <a:lnTo>
                      <a:pt x="610" y="371"/>
                    </a:lnTo>
                    <a:lnTo>
                      <a:pt x="657" y="335"/>
                    </a:lnTo>
                    <a:lnTo>
                      <a:pt x="687" y="299"/>
                    </a:lnTo>
                    <a:lnTo>
                      <a:pt x="711" y="257"/>
                    </a:lnTo>
                    <a:lnTo>
                      <a:pt x="717" y="216"/>
                    </a:lnTo>
                    <a:lnTo>
                      <a:pt x="717" y="204"/>
                    </a:lnTo>
                    <a:lnTo>
                      <a:pt x="711" y="192"/>
                    </a:lnTo>
                    <a:lnTo>
                      <a:pt x="687" y="198"/>
                    </a:lnTo>
                    <a:lnTo>
                      <a:pt x="693" y="210"/>
                    </a:lnTo>
                    <a:lnTo>
                      <a:pt x="693" y="216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a-DK"/>
              </a:p>
            </p:txBody>
          </p:sp>
          <p:sp>
            <p:nvSpPr>
              <p:cNvPr id="30" name="Freeform 44"/>
              <p:cNvSpPr>
                <a:spLocks/>
              </p:cNvSpPr>
              <p:nvPr/>
            </p:nvSpPr>
            <p:spPr bwMode="hidden">
              <a:xfrm>
                <a:off x="4349" y="3510"/>
                <a:ext cx="909" cy="533"/>
              </a:xfrm>
              <a:custGeom>
                <a:avLst/>
                <a:gdLst>
                  <a:gd name="T0" fmla="*/ 616 w 909"/>
                  <a:gd name="T1" fmla="*/ 0 h 533"/>
                  <a:gd name="T2" fmla="*/ 616 w 909"/>
                  <a:gd name="T3" fmla="*/ 18 h 533"/>
                  <a:gd name="T4" fmla="*/ 724 w 909"/>
                  <a:gd name="T5" fmla="*/ 60 h 533"/>
                  <a:gd name="T6" fmla="*/ 765 w 909"/>
                  <a:gd name="T7" fmla="*/ 84 h 533"/>
                  <a:gd name="T8" fmla="*/ 807 w 909"/>
                  <a:gd name="T9" fmla="*/ 114 h 533"/>
                  <a:gd name="T10" fmla="*/ 837 w 909"/>
                  <a:gd name="T11" fmla="*/ 144 h 533"/>
                  <a:gd name="T12" fmla="*/ 861 w 909"/>
                  <a:gd name="T13" fmla="*/ 180 h 533"/>
                  <a:gd name="T14" fmla="*/ 873 w 909"/>
                  <a:gd name="T15" fmla="*/ 216 h 533"/>
                  <a:gd name="T16" fmla="*/ 879 w 909"/>
                  <a:gd name="T17" fmla="*/ 258 h 533"/>
                  <a:gd name="T18" fmla="*/ 873 w 909"/>
                  <a:gd name="T19" fmla="*/ 311 h 533"/>
                  <a:gd name="T20" fmla="*/ 843 w 909"/>
                  <a:gd name="T21" fmla="*/ 359 h 533"/>
                  <a:gd name="T22" fmla="*/ 807 w 909"/>
                  <a:gd name="T23" fmla="*/ 401 h 533"/>
                  <a:gd name="T24" fmla="*/ 753 w 909"/>
                  <a:gd name="T25" fmla="*/ 443 h 533"/>
                  <a:gd name="T26" fmla="*/ 694 w 909"/>
                  <a:gd name="T27" fmla="*/ 473 h 533"/>
                  <a:gd name="T28" fmla="*/ 622 w 909"/>
                  <a:gd name="T29" fmla="*/ 497 h 533"/>
                  <a:gd name="T30" fmla="*/ 538 w 909"/>
                  <a:gd name="T31" fmla="*/ 509 h 533"/>
                  <a:gd name="T32" fmla="*/ 455 w 909"/>
                  <a:gd name="T33" fmla="*/ 515 h 533"/>
                  <a:gd name="T34" fmla="*/ 371 w 909"/>
                  <a:gd name="T35" fmla="*/ 509 h 533"/>
                  <a:gd name="T36" fmla="*/ 287 w 909"/>
                  <a:gd name="T37" fmla="*/ 497 h 533"/>
                  <a:gd name="T38" fmla="*/ 215 w 909"/>
                  <a:gd name="T39" fmla="*/ 473 h 533"/>
                  <a:gd name="T40" fmla="*/ 156 w 909"/>
                  <a:gd name="T41" fmla="*/ 443 h 533"/>
                  <a:gd name="T42" fmla="*/ 102 w 909"/>
                  <a:gd name="T43" fmla="*/ 401 h 533"/>
                  <a:gd name="T44" fmla="*/ 66 w 909"/>
                  <a:gd name="T45" fmla="*/ 359 h 533"/>
                  <a:gd name="T46" fmla="*/ 36 w 909"/>
                  <a:gd name="T47" fmla="*/ 311 h 533"/>
                  <a:gd name="T48" fmla="*/ 30 w 909"/>
                  <a:gd name="T49" fmla="*/ 258 h 533"/>
                  <a:gd name="T50" fmla="*/ 36 w 909"/>
                  <a:gd name="T51" fmla="*/ 222 h 533"/>
                  <a:gd name="T52" fmla="*/ 48 w 909"/>
                  <a:gd name="T53" fmla="*/ 186 h 533"/>
                  <a:gd name="T54" fmla="*/ 66 w 909"/>
                  <a:gd name="T55" fmla="*/ 156 h 533"/>
                  <a:gd name="T56" fmla="*/ 90 w 909"/>
                  <a:gd name="T57" fmla="*/ 126 h 533"/>
                  <a:gd name="T58" fmla="*/ 66 w 909"/>
                  <a:gd name="T59" fmla="*/ 114 h 533"/>
                  <a:gd name="T60" fmla="*/ 36 w 909"/>
                  <a:gd name="T61" fmla="*/ 144 h 533"/>
                  <a:gd name="T62" fmla="*/ 18 w 909"/>
                  <a:gd name="T63" fmla="*/ 180 h 533"/>
                  <a:gd name="T64" fmla="*/ 6 w 909"/>
                  <a:gd name="T65" fmla="*/ 216 h 533"/>
                  <a:gd name="T66" fmla="*/ 0 w 909"/>
                  <a:gd name="T67" fmla="*/ 258 h 533"/>
                  <a:gd name="T68" fmla="*/ 12 w 909"/>
                  <a:gd name="T69" fmla="*/ 311 h 533"/>
                  <a:gd name="T70" fmla="*/ 36 w 909"/>
                  <a:gd name="T71" fmla="*/ 365 h 533"/>
                  <a:gd name="T72" fmla="*/ 78 w 909"/>
                  <a:gd name="T73" fmla="*/ 413 h 533"/>
                  <a:gd name="T74" fmla="*/ 132 w 909"/>
                  <a:gd name="T75" fmla="*/ 449 h 533"/>
                  <a:gd name="T76" fmla="*/ 203 w 909"/>
                  <a:gd name="T77" fmla="*/ 485 h 533"/>
                  <a:gd name="T78" fmla="*/ 275 w 909"/>
                  <a:gd name="T79" fmla="*/ 509 h 533"/>
                  <a:gd name="T80" fmla="*/ 365 w 909"/>
                  <a:gd name="T81" fmla="*/ 527 h 533"/>
                  <a:gd name="T82" fmla="*/ 455 w 909"/>
                  <a:gd name="T83" fmla="*/ 533 h 533"/>
                  <a:gd name="T84" fmla="*/ 544 w 909"/>
                  <a:gd name="T85" fmla="*/ 527 h 533"/>
                  <a:gd name="T86" fmla="*/ 634 w 909"/>
                  <a:gd name="T87" fmla="*/ 509 h 533"/>
                  <a:gd name="T88" fmla="*/ 712 w 909"/>
                  <a:gd name="T89" fmla="*/ 485 h 533"/>
                  <a:gd name="T90" fmla="*/ 777 w 909"/>
                  <a:gd name="T91" fmla="*/ 449 h 533"/>
                  <a:gd name="T92" fmla="*/ 831 w 909"/>
                  <a:gd name="T93" fmla="*/ 413 h 533"/>
                  <a:gd name="T94" fmla="*/ 873 w 909"/>
                  <a:gd name="T95" fmla="*/ 365 h 533"/>
                  <a:gd name="T96" fmla="*/ 897 w 909"/>
                  <a:gd name="T97" fmla="*/ 311 h 533"/>
                  <a:gd name="T98" fmla="*/ 909 w 909"/>
                  <a:gd name="T99" fmla="*/ 258 h 533"/>
                  <a:gd name="T100" fmla="*/ 903 w 909"/>
                  <a:gd name="T101" fmla="*/ 216 h 533"/>
                  <a:gd name="T102" fmla="*/ 885 w 909"/>
                  <a:gd name="T103" fmla="*/ 174 h 533"/>
                  <a:gd name="T104" fmla="*/ 861 w 909"/>
                  <a:gd name="T105" fmla="*/ 132 h 533"/>
                  <a:gd name="T106" fmla="*/ 825 w 909"/>
                  <a:gd name="T107" fmla="*/ 102 h 533"/>
                  <a:gd name="T108" fmla="*/ 783 w 909"/>
                  <a:gd name="T109" fmla="*/ 66 h 533"/>
                  <a:gd name="T110" fmla="*/ 735 w 909"/>
                  <a:gd name="T111" fmla="*/ 42 h 533"/>
                  <a:gd name="T112" fmla="*/ 616 w 909"/>
                  <a:gd name="T113" fmla="*/ 0 h 533"/>
                  <a:gd name="T114" fmla="*/ 616 w 909"/>
                  <a:gd name="T115" fmla="*/ 0 h 5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909" h="533">
                    <a:moveTo>
                      <a:pt x="616" y="0"/>
                    </a:moveTo>
                    <a:lnTo>
                      <a:pt x="616" y="18"/>
                    </a:lnTo>
                    <a:lnTo>
                      <a:pt x="724" y="60"/>
                    </a:lnTo>
                    <a:lnTo>
                      <a:pt x="765" y="84"/>
                    </a:lnTo>
                    <a:lnTo>
                      <a:pt x="807" y="114"/>
                    </a:lnTo>
                    <a:lnTo>
                      <a:pt x="837" y="144"/>
                    </a:lnTo>
                    <a:lnTo>
                      <a:pt x="861" y="180"/>
                    </a:lnTo>
                    <a:lnTo>
                      <a:pt x="873" y="216"/>
                    </a:lnTo>
                    <a:lnTo>
                      <a:pt x="879" y="258"/>
                    </a:lnTo>
                    <a:lnTo>
                      <a:pt x="873" y="311"/>
                    </a:lnTo>
                    <a:lnTo>
                      <a:pt x="843" y="359"/>
                    </a:lnTo>
                    <a:lnTo>
                      <a:pt x="807" y="401"/>
                    </a:lnTo>
                    <a:lnTo>
                      <a:pt x="753" y="443"/>
                    </a:lnTo>
                    <a:lnTo>
                      <a:pt x="694" y="473"/>
                    </a:lnTo>
                    <a:lnTo>
                      <a:pt x="622" y="497"/>
                    </a:lnTo>
                    <a:lnTo>
                      <a:pt x="538" y="509"/>
                    </a:lnTo>
                    <a:lnTo>
                      <a:pt x="455" y="515"/>
                    </a:lnTo>
                    <a:lnTo>
                      <a:pt x="371" y="509"/>
                    </a:lnTo>
                    <a:lnTo>
                      <a:pt x="287" y="497"/>
                    </a:lnTo>
                    <a:lnTo>
                      <a:pt x="215" y="473"/>
                    </a:lnTo>
                    <a:lnTo>
                      <a:pt x="156" y="443"/>
                    </a:lnTo>
                    <a:lnTo>
                      <a:pt x="102" y="401"/>
                    </a:lnTo>
                    <a:lnTo>
                      <a:pt x="66" y="359"/>
                    </a:lnTo>
                    <a:lnTo>
                      <a:pt x="36" y="311"/>
                    </a:lnTo>
                    <a:lnTo>
                      <a:pt x="30" y="258"/>
                    </a:lnTo>
                    <a:lnTo>
                      <a:pt x="36" y="222"/>
                    </a:lnTo>
                    <a:lnTo>
                      <a:pt x="48" y="186"/>
                    </a:lnTo>
                    <a:lnTo>
                      <a:pt x="66" y="156"/>
                    </a:lnTo>
                    <a:lnTo>
                      <a:pt x="90" y="126"/>
                    </a:lnTo>
                    <a:lnTo>
                      <a:pt x="66" y="114"/>
                    </a:lnTo>
                    <a:lnTo>
                      <a:pt x="36" y="144"/>
                    </a:lnTo>
                    <a:lnTo>
                      <a:pt x="18" y="180"/>
                    </a:lnTo>
                    <a:lnTo>
                      <a:pt x="6" y="216"/>
                    </a:lnTo>
                    <a:lnTo>
                      <a:pt x="0" y="258"/>
                    </a:lnTo>
                    <a:lnTo>
                      <a:pt x="12" y="311"/>
                    </a:lnTo>
                    <a:lnTo>
                      <a:pt x="36" y="365"/>
                    </a:lnTo>
                    <a:lnTo>
                      <a:pt x="78" y="413"/>
                    </a:lnTo>
                    <a:lnTo>
                      <a:pt x="132" y="449"/>
                    </a:lnTo>
                    <a:lnTo>
                      <a:pt x="203" y="485"/>
                    </a:lnTo>
                    <a:lnTo>
                      <a:pt x="275" y="509"/>
                    </a:lnTo>
                    <a:lnTo>
                      <a:pt x="365" y="527"/>
                    </a:lnTo>
                    <a:lnTo>
                      <a:pt x="455" y="533"/>
                    </a:lnTo>
                    <a:lnTo>
                      <a:pt x="544" y="527"/>
                    </a:lnTo>
                    <a:lnTo>
                      <a:pt x="634" y="509"/>
                    </a:lnTo>
                    <a:lnTo>
                      <a:pt x="712" y="485"/>
                    </a:lnTo>
                    <a:lnTo>
                      <a:pt x="777" y="449"/>
                    </a:lnTo>
                    <a:lnTo>
                      <a:pt x="831" y="413"/>
                    </a:lnTo>
                    <a:lnTo>
                      <a:pt x="873" y="365"/>
                    </a:lnTo>
                    <a:lnTo>
                      <a:pt x="897" y="311"/>
                    </a:lnTo>
                    <a:lnTo>
                      <a:pt x="909" y="258"/>
                    </a:lnTo>
                    <a:lnTo>
                      <a:pt x="903" y="216"/>
                    </a:lnTo>
                    <a:lnTo>
                      <a:pt x="885" y="174"/>
                    </a:lnTo>
                    <a:lnTo>
                      <a:pt x="861" y="132"/>
                    </a:lnTo>
                    <a:lnTo>
                      <a:pt x="825" y="102"/>
                    </a:lnTo>
                    <a:lnTo>
                      <a:pt x="783" y="66"/>
                    </a:lnTo>
                    <a:lnTo>
                      <a:pt x="735" y="42"/>
                    </a:lnTo>
                    <a:lnTo>
                      <a:pt x="616" y="0"/>
                    </a:lnTo>
                    <a:lnTo>
                      <a:pt x="61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da-DK" dirty="0"/>
              </a:p>
            </p:txBody>
          </p:sp>
          <p:sp>
            <p:nvSpPr>
              <p:cNvPr id="31" name="Freeform 45"/>
              <p:cNvSpPr>
                <a:spLocks/>
              </p:cNvSpPr>
              <p:nvPr/>
            </p:nvSpPr>
            <p:spPr bwMode="hidden">
              <a:xfrm>
                <a:off x="4564" y="3492"/>
                <a:ext cx="365" cy="66"/>
              </a:xfrm>
              <a:custGeom>
                <a:avLst/>
                <a:gdLst>
                  <a:gd name="T0" fmla="*/ 240 w 365"/>
                  <a:gd name="T1" fmla="*/ 18 h 66"/>
                  <a:gd name="T2" fmla="*/ 299 w 365"/>
                  <a:gd name="T3" fmla="*/ 24 h 66"/>
                  <a:gd name="T4" fmla="*/ 359 w 365"/>
                  <a:gd name="T5" fmla="*/ 30 h 66"/>
                  <a:gd name="T6" fmla="*/ 365 w 365"/>
                  <a:gd name="T7" fmla="*/ 12 h 66"/>
                  <a:gd name="T8" fmla="*/ 305 w 365"/>
                  <a:gd name="T9" fmla="*/ 6 h 66"/>
                  <a:gd name="T10" fmla="*/ 240 w 365"/>
                  <a:gd name="T11" fmla="*/ 0 h 66"/>
                  <a:gd name="T12" fmla="*/ 174 w 365"/>
                  <a:gd name="T13" fmla="*/ 6 h 66"/>
                  <a:gd name="T14" fmla="*/ 114 w 365"/>
                  <a:gd name="T15" fmla="*/ 12 h 66"/>
                  <a:gd name="T16" fmla="*/ 0 w 365"/>
                  <a:gd name="T17" fmla="*/ 42 h 66"/>
                  <a:gd name="T18" fmla="*/ 0 w 365"/>
                  <a:gd name="T19" fmla="*/ 66 h 66"/>
                  <a:gd name="T20" fmla="*/ 54 w 365"/>
                  <a:gd name="T21" fmla="*/ 48 h 66"/>
                  <a:gd name="T22" fmla="*/ 114 w 365"/>
                  <a:gd name="T23" fmla="*/ 30 h 66"/>
                  <a:gd name="T24" fmla="*/ 174 w 365"/>
                  <a:gd name="T25" fmla="*/ 24 h 66"/>
                  <a:gd name="T26" fmla="*/ 240 w 365"/>
                  <a:gd name="T27" fmla="*/ 18 h 66"/>
                  <a:gd name="T28" fmla="*/ 240 w 365"/>
                  <a:gd name="T29" fmla="*/ 18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65" h="66">
                    <a:moveTo>
                      <a:pt x="240" y="18"/>
                    </a:moveTo>
                    <a:lnTo>
                      <a:pt x="299" y="24"/>
                    </a:lnTo>
                    <a:lnTo>
                      <a:pt x="359" y="30"/>
                    </a:lnTo>
                    <a:lnTo>
                      <a:pt x="365" y="12"/>
                    </a:lnTo>
                    <a:lnTo>
                      <a:pt x="305" y="6"/>
                    </a:lnTo>
                    <a:lnTo>
                      <a:pt x="240" y="0"/>
                    </a:lnTo>
                    <a:lnTo>
                      <a:pt x="174" y="6"/>
                    </a:lnTo>
                    <a:lnTo>
                      <a:pt x="114" y="1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54" y="48"/>
                    </a:lnTo>
                    <a:lnTo>
                      <a:pt x="114" y="30"/>
                    </a:lnTo>
                    <a:lnTo>
                      <a:pt x="174" y="24"/>
                    </a:lnTo>
                    <a:lnTo>
                      <a:pt x="240" y="18"/>
                    </a:lnTo>
                    <a:lnTo>
                      <a:pt x="240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da-DK" dirty="0"/>
              </a:p>
            </p:txBody>
          </p:sp>
          <p:sp>
            <p:nvSpPr>
              <p:cNvPr id="32" name="Freeform 46"/>
              <p:cNvSpPr>
                <a:spLocks/>
              </p:cNvSpPr>
              <p:nvPr/>
            </p:nvSpPr>
            <p:spPr bwMode="hidden">
              <a:xfrm>
                <a:off x="4463" y="3558"/>
                <a:ext cx="66" cy="48"/>
              </a:xfrm>
              <a:custGeom>
                <a:avLst/>
                <a:gdLst>
                  <a:gd name="T0" fmla="*/ 66 w 66"/>
                  <a:gd name="T1" fmla="*/ 18 h 48"/>
                  <a:gd name="T2" fmla="*/ 48 w 66"/>
                  <a:gd name="T3" fmla="*/ 0 h 48"/>
                  <a:gd name="T4" fmla="*/ 24 w 66"/>
                  <a:gd name="T5" fmla="*/ 12 h 48"/>
                  <a:gd name="T6" fmla="*/ 0 w 66"/>
                  <a:gd name="T7" fmla="*/ 30 h 48"/>
                  <a:gd name="T8" fmla="*/ 12 w 66"/>
                  <a:gd name="T9" fmla="*/ 48 h 48"/>
                  <a:gd name="T10" fmla="*/ 42 w 66"/>
                  <a:gd name="T11" fmla="*/ 30 h 48"/>
                  <a:gd name="T12" fmla="*/ 66 w 66"/>
                  <a:gd name="T13" fmla="*/ 18 h 48"/>
                  <a:gd name="T14" fmla="*/ 66 w 66"/>
                  <a:gd name="T15" fmla="*/ 1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6" h="48">
                    <a:moveTo>
                      <a:pt x="66" y="18"/>
                    </a:moveTo>
                    <a:lnTo>
                      <a:pt x="48" y="0"/>
                    </a:lnTo>
                    <a:lnTo>
                      <a:pt x="24" y="12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66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da-DK" dirty="0"/>
              </a:p>
            </p:txBody>
          </p:sp>
          <p:sp>
            <p:nvSpPr>
              <p:cNvPr id="33" name="Oval 47"/>
              <p:cNvSpPr>
                <a:spLocks noChangeArrowheads="1"/>
              </p:cNvSpPr>
              <p:nvPr/>
            </p:nvSpPr>
            <p:spPr bwMode="hidden">
              <a:xfrm>
                <a:off x="4546" y="3608"/>
                <a:ext cx="518" cy="31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da-DK" dirty="0"/>
              </a:p>
            </p:txBody>
          </p:sp>
          <p:sp>
            <p:nvSpPr>
              <p:cNvPr id="34" name="Oval 48"/>
              <p:cNvSpPr>
                <a:spLocks noChangeArrowheads="1"/>
              </p:cNvSpPr>
              <p:nvPr/>
            </p:nvSpPr>
            <p:spPr bwMode="hidden">
              <a:xfrm>
                <a:off x="4578" y="3630"/>
                <a:ext cx="446" cy="27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da-DK" dirty="0"/>
              </a:p>
            </p:txBody>
          </p:sp>
          <p:sp>
            <p:nvSpPr>
              <p:cNvPr id="35" name="Oval 49"/>
              <p:cNvSpPr>
                <a:spLocks noChangeArrowheads="1"/>
              </p:cNvSpPr>
              <p:nvPr/>
            </p:nvSpPr>
            <p:spPr bwMode="hidden">
              <a:xfrm>
                <a:off x="4610" y="3650"/>
                <a:ext cx="386" cy="233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da-DK" dirty="0"/>
              </a:p>
            </p:txBody>
          </p:sp>
          <p:sp>
            <p:nvSpPr>
              <p:cNvPr id="36" name="Oval 50"/>
              <p:cNvSpPr>
                <a:spLocks noChangeArrowheads="1"/>
              </p:cNvSpPr>
              <p:nvPr/>
            </p:nvSpPr>
            <p:spPr bwMode="hidden">
              <a:xfrm>
                <a:off x="4654" y="3678"/>
                <a:ext cx="298" cy="1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da-DK" dirty="0"/>
              </a:p>
            </p:txBody>
          </p:sp>
          <p:sp>
            <p:nvSpPr>
              <p:cNvPr id="37" name="Oval 51"/>
              <p:cNvSpPr>
                <a:spLocks noChangeArrowheads="1"/>
              </p:cNvSpPr>
              <p:nvPr/>
            </p:nvSpPr>
            <p:spPr bwMode="hidden">
              <a:xfrm>
                <a:off x="4690" y="3698"/>
                <a:ext cx="222" cy="139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da-DK" dirty="0"/>
              </a:p>
            </p:txBody>
          </p:sp>
          <p:sp>
            <p:nvSpPr>
              <p:cNvPr id="38" name="Oval 52"/>
              <p:cNvSpPr>
                <a:spLocks noChangeArrowheads="1"/>
              </p:cNvSpPr>
              <p:nvPr/>
            </p:nvSpPr>
            <p:spPr bwMode="hidden">
              <a:xfrm>
                <a:off x="4738" y="3728"/>
                <a:ext cx="126" cy="8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da-DK" dirty="0"/>
              </a:p>
            </p:txBody>
          </p:sp>
        </p:grpSp>
        <p:grpSp>
          <p:nvGrpSpPr>
            <p:cNvPr id="9" name="Group 53"/>
            <p:cNvGrpSpPr>
              <a:grpSpLocks/>
            </p:cNvGrpSpPr>
            <p:nvPr userDrawn="1"/>
          </p:nvGrpSpPr>
          <p:grpSpPr bwMode="auto">
            <a:xfrm>
              <a:off x="5280" y="3024"/>
              <a:ext cx="425" cy="258"/>
              <a:chOff x="5280" y="3024"/>
              <a:chExt cx="425" cy="258"/>
            </a:xfrm>
          </p:grpSpPr>
          <p:sp>
            <p:nvSpPr>
              <p:cNvPr id="10" name="Freeform 54"/>
              <p:cNvSpPr>
                <a:spLocks/>
              </p:cNvSpPr>
              <p:nvPr/>
            </p:nvSpPr>
            <p:spPr bwMode="hidden">
              <a:xfrm>
                <a:off x="5280" y="3186"/>
                <a:ext cx="383" cy="96"/>
              </a:xfrm>
              <a:custGeom>
                <a:avLst/>
                <a:gdLst>
                  <a:gd name="T0" fmla="*/ 216 w 382"/>
                  <a:gd name="T1" fmla="*/ 96 h 96"/>
                  <a:gd name="T2" fmla="*/ 143 w 382"/>
                  <a:gd name="T3" fmla="*/ 90 h 96"/>
                  <a:gd name="T4" fmla="*/ 83 w 382"/>
                  <a:gd name="T5" fmla="*/ 66 h 96"/>
                  <a:gd name="T6" fmla="*/ 35 w 382"/>
                  <a:gd name="T7" fmla="*/ 36 h 96"/>
                  <a:gd name="T8" fmla="*/ 6 w 382"/>
                  <a:gd name="T9" fmla="*/ 0 h 96"/>
                  <a:gd name="T10" fmla="*/ 0 w 382"/>
                  <a:gd name="T11" fmla="*/ 6 h 96"/>
                  <a:gd name="T12" fmla="*/ 29 w 382"/>
                  <a:gd name="T13" fmla="*/ 42 h 96"/>
                  <a:gd name="T14" fmla="*/ 77 w 382"/>
                  <a:gd name="T15" fmla="*/ 72 h 96"/>
                  <a:gd name="T16" fmla="*/ 137 w 382"/>
                  <a:gd name="T17" fmla="*/ 90 h 96"/>
                  <a:gd name="T18" fmla="*/ 216 w 382"/>
                  <a:gd name="T19" fmla="*/ 96 h 96"/>
                  <a:gd name="T20" fmla="*/ 270 w 382"/>
                  <a:gd name="T21" fmla="*/ 90 h 96"/>
                  <a:gd name="T22" fmla="*/ 318 w 382"/>
                  <a:gd name="T23" fmla="*/ 84 h 96"/>
                  <a:gd name="T24" fmla="*/ 359 w 382"/>
                  <a:gd name="T25" fmla="*/ 66 h 96"/>
                  <a:gd name="T26" fmla="*/ 389 w 382"/>
                  <a:gd name="T27" fmla="*/ 42 h 96"/>
                  <a:gd name="T28" fmla="*/ 383 w 382"/>
                  <a:gd name="T29" fmla="*/ 42 h 96"/>
                  <a:gd name="T30" fmla="*/ 353 w 382"/>
                  <a:gd name="T31" fmla="*/ 66 h 96"/>
                  <a:gd name="T32" fmla="*/ 312 w 382"/>
                  <a:gd name="T33" fmla="*/ 78 h 96"/>
                  <a:gd name="T34" fmla="*/ 270 w 382"/>
                  <a:gd name="T35" fmla="*/ 90 h 96"/>
                  <a:gd name="T36" fmla="*/ 216 w 382"/>
                  <a:gd name="T37" fmla="*/ 96 h 96"/>
                  <a:gd name="T38" fmla="*/ 216 w 382"/>
                  <a:gd name="T39" fmla="*/ 96 h 9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382" h="96">
                    <a:moveTo>
                      <a:pt x="209" y="96"/>
                    </a:moveTo>
                    <a:lnTo>
                      <a:pt x="143" y="90"/>
                    </a:lnTo>
                    <a:lnTo>
                      <a:pt x="83" y="66"/>
                    </a:lnTo>
                    <a:lnTo>
                      <a:pt x="35" y="3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9" y="42"/>
                    </a:lnTo>
                    <a:lnTo>
                      <a:pt x="77" y="72"/>
                    </a:lnTo>
                    <a:lnTo>
                      <a:pt x="137" y="90"/>
                    </a:lnTo>
                    <a:lnTo>
                      <a:pt x="209" y="96"/>
                    </a:lnTo>
                    <a:lnTo>
                      <a:pt x="263" y="90"/>
                    </a:lnTo>
                    <a:lnTo>
                      <a:pt x="311" y="84"/>
                    </a:lnTo>
                    <a:lnTo>
                      <a:pt x="352" y="66"/>
                    </a:lnTo>
                    <a:lnTo>
                      <a:pt x="382" y="42"/>
                    </a:lnTo>
                    <a:lnTo>
                      <a:pt x="376" y="42"/>
                    </a:lnTo>
                    <a:lnTo>
                      <a:pt x="346" y="66"/>
                    </a:lnTo>
                    <a:lnTo>
                      <a:pt x="305" y="78"/>
                    </a:lnTo>
                    <a:lnTo>
                      <a:pt x="263" y="90"/>
                    </a:lnTo>
                    <a:lnTo>
                      <a:pt x="20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a-DK"/>
              </a:p>
            </p:txBody>
          </p:sp>
          <p:sp>
            <p:nvSpPr>
              <p:cNvPr id="11" name="Freeform 55"/>
              <p:cNvSpPr>
                <a:spLocks/>
              </p:cNvSpPr>
              <p:nvPr/>
            </p:nvSpPr>
            <p:spPr bwMode="hidden">
              <a:xfrm>
                <a:off x="5315" y="3024"/>
                <a:ext cx="258" cy="54"/>
              </a:xfrm>
              <a:custGeom>
                <a:avLst/>
                <a:gdLst>
                  <a:gd name="T0" fmla="*/ 174 w 258"/>
                  <a:gd name="T1" fmla="*/ 0 h 54"/>
                  <a:gd name="T2" fmla="*/ 216 w 258"/>
                  <a:gd name="T3" fmla="*/ 6 h 54"/>
                  <a:gd name="T4" fmla="*/ 258 w 258"/>
                  <a:gd name="T5" fmla="*/ 12 h 54"/>
                  <a:gd name="T6" fmla="*/ 252 w 258"/>
                  <a:gd name="T7" fmla="*/ 6 h 54"/>
                  <a:gd name="T8" fmla="*/ 216 w 258"/>
                  <a:gd name="T9" fmla="*/ 0 h 54"/>
                  <a:gd name="T10" fmla="*/ 174 w 258"/>
                  <a:gd name="T11" fmla="*/ 0 h 54"/>
                  <a:gd name="T12" fmla="*/ 120 w 258"/>
                  <a:gd name="T13" fmla="*/ 6 h 54"/>
                  <a:gd name="T14" fmla="*/ 78 w 258"/>
                  <a:gd name="T15" fmla="*/ 12 h 54"/>
                  <a:gd name="T16" fmla="*/ 36 w 258"/>
                  <a:gd name="T17" fmla="*/ 30 h 54"/>
                  <a:gd name="T18" fmla="*/ 0 w 258"/>
                  <a:gd name="T19" fmla="*/ 48 h 54"/>
                  <a:gd name="T20" fmla="*/ 6 w 258"/>
                  <a:gd name="T21" fmla="*/ 54 h 54"/>
                  <a:gd name="T22" fmla="*/ 36 w 258"/>
                  <a:gd name="T23" fmla="*/ 36 h 54"/>
                  <a:gd name="T24" fmla="*/ 78 w 258"/>
                  <a:gd name="T25" fmla="*/ 18 h 54"/>
                  <a:gd name="T26" fmla="*/ 120 w 258"/>
                  <a:gd name="T27" fmla="*/ 6 h 54"/>
                  <a:gd name="T28" fmla="*/ 174 w 258"/>
                  <a:gd name="T29" fmla="*/ 0 h 54"/>
                  <a:gd name="T30" fmla="*/ 174 w 258"/>
                  <a:gd name="T31" fmla="*/ 0 h 54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258" h="54">
                    <a:moveTo>
                      <a:pt x="174" y="0"/>
                    </a:moveTo>
                    <a:lnTo>
                      <a:pt x="216" y="6"/>
                    </a:lnTo>
                    <a:lnTo>
                      <a:pt x="258" y="12"/>
                    </a:lnTo>
                    <a:lnTo>
                      <a:pt x="252" y="6"/>
                    </a:lnTo>
                    <a:lnTo>
                      <a:pt x="216" y="0"/>
                    </a:lnTo>
                    <a:lnTo>
                      <a:pt x="174" y="0"/>
                    </a:lnTo>
                    <a:lnTo>
                      <a:pt x="120" y="6"/>
                    </a:lnTo>
                    <a:lnTo>
                      <a:pt x="78" y="12"/>
                    </a:lnTo>
                    <a:lnTo>
                      <a:pt x="36" y="30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36" y="36"/>
                    </a:lnTo>
                    <a:lnTo>
                      <a:pt x="78" y="18"/>
                    </a:lnTo>
                    <a:lnTo>
                      <a:pt x="120" y="6"/>
                    </a:lnTo>
                    <a:lnTo>
                      <a:pt x="17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a-DK"/>
              </a:p>
            </p:txBody>
          </p:sp>
          <p:sp>
            <p:nvSpPr>
              <p:cNvPr id="12" name="Freeform 56"/>
              <p:cNvSpPr>
                <a:spLocks/>
              </p:cNvSpPr>
              <p:nvPr/>
            </p:nvSpPr>
            <p:spPr bwMode="hidden">
              <a:xfrm>
                <a:off x="5645" y="3066"/>
                <a:ext cx="60" cy="156"/>
              </a:xfrm>
              <a:custGeom>
                <a:avLst/>
                <a:gdLst>
                  <a:gd name="T0" fmla="*/ 54 w 60"/>
                  <a:gd name="T1" fmla="*/ 90 h 156"/>
                  <a:gd name="T2" fmla="*/ 48 w 60"/>
                  <a:gd name="T3" fmla="*/ 126 h 156"/>
                  <a:gd name="T4" fmla="*/ 24 w 60"/>
                  <a:gd name="T5" fmla="*/ 156 h 156"/>
                  <a:gd name="T6" fmla="*/ 30 w 60"/>
                  <a:gd name="T7" fmla="*/ 156 h 156"/>
                  <a:gd name="T8" fmla="*/ 54 w 60"/>
                  <a:gd name="T9" fmla="*/ 126 h 156"/>
                  <a:gd name="T10" fmla="*/ 60 w 60"/>
                  <a:gd name="T11" fmla="*/ 90 h 156"/>
                  <a:gd name="T12" fmla="*/ 54 w 60"/>
                  <a:gd name="T13" fmla="*/ 66 h 156"/>
                  <a:gd name="T14" fmla="*/ 48 w 60"/>
                  <a:gd name="T15" fmla="*/ 42 h 156"/>
                  <a:gd name="T16" fmla="*/ 30 w 60"/>
                  <a:gd name="T17" fmla="*/ 18 h 156"/>
                  <a:gd name="T18" fmla="*/ 6 w 60"/>
                  <a:gd name="T19" fmla="*/ 0 h 156"/>
                  <a:gd name="T20" fmla="*/ 0 w 60"/>
                  <a:gd name="T21" fmla="*/ 6 h 156"/>
                  <a:gd name="T22" fmla="*/ 24 w 60"/>
                  <a:gd name="T23" fmla="*/ 24 h 156"/>
                  <a:gd name="T24" fmla="*/ 42 w 60"/>
                  <a:gd name="T25" fmla="*/ 42 h 156"/>
                  <a:gd name="T26" fmla="*/ 48 w 60"/>
                  <a:gd name="T27" fmla="*/ 66 h 156"/>
                  <a:gd name="T28" fmla="*/ 54 w 60"/>
                  <a:gd name="T29" fmla="*/ 90 h 156"/>
                  <a:gd name="T30" fmla="*/ 54 w 60"/>
                  <a:gd name="T31" fmla="*/ 90 h 15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60" h="156">
                    <a:moveTo>
                      <a:pt x="54" y="90"/>
                    </a:moveTo>
                    <a:lnTo>
                      <a:pt x="48" y="126"/>
                    </a:lnTo>
                    <a:lnTo>
                      <a:pt x="24" y="156"/>
                    </a:lnTo>
                    <a:lnTo>
                      <a:pt x="30" y="156"/>
                    </a:lnTo>
                    <a:lnTo>
                      <a:pt x="54" y="126"/>
                    </a:lnTo>
                    <a:lnTo>
                      <a:pt x="60" y="90"/>
                    </a:lnTo>
                    <a:lnTo>
                      <a:pt x="54" y="66"/>
                    </a:lnTo>
                    <a:lnTo>
                      <a:pt x="48" y="42"/>
                    </a:lnTo>
                    <a:lnTo>
                      <a:pt x="30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4" y="24"/>
                    </a:lnTo>
                    <a:lnTo>
                      <a:pt x="42" y="42"/>
                    </a:lnTo>
                    <a:lnTo>
                      <a:pt x="48" y="66"/>
                    </a:lnTo>
                    <a:lnTo>
                      <a:pt x="54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a-DK"/>
              </a:p>
            </p:txBody>
          </p:sp>
          <p:sp>
            <p:nvSpPr>
              <p:cNvPr id="13" name="Freeform 57"/>
              <p:cNvSpPr>
                <a:spLocks/>
              </p:cNvSpPr>
              <p:nvPr/>
            </p:nvSpPr>
            <p:spPr bwMode="hidden">
              <a:xfrm>
                <a:off x="5375" y="3246"/>
                <a:ext cx="192" cy="18"/>
              </a:xfrm>
              <a:custGeom>
                <a:avLst/>
                <a:gdLst>
                  <a:gd name="T0" fmla="*/ 114 w 192"/>
                  <a:gd name="T1" fmla="*/ 12 h 18"/>
                  <a:gd name="T2" fmla="*/ 72 w 192"/>
                  <a:gd name="T3" fmla="*/ 6 h 18"/>
                  <a:gd name="T4" fmla="*/ 30 w 192"/>
                  <a:gd name="T5" fmla="*/ 0 h 18"/>
                  <a:gd name="T6" fmla="*/ 0 w 192"/>
                  <a:gd name="T7" fmla="*/ 0 h 18"/>
                  <a:gd name="T8" fmla="*/ 54 w 192"/>
                  <a:gd name="T9" fmla="*/ 12 h 18"/>
                  <a:gd name="T10" fmla="*/ 114 w 192"/>
                  <a:gd name="T11" fmla="*/ 18 h 18"/>
                  <a:gd name="T12" fmla="*/ 156 w 192"/>
                  <a:gd name="T13" fmla="*/ 18 h 18"/>
                  <a:gd name="T14" fmla="*/ 192 w 192"/>
                  <a:gd name="T15" fmla="*/ 12 h 18"/>
                  <a:gd name="T16" fmla="*/ 186 w 192"/>
                  <a:gd name="T17" fmla="*/ 0 h 18"/>
                  <a:gd name="T18" fmla="*/ 150 w 192"/>
                  <a:gd name="T19" fmla="*/ 6 h 18"/>
                  <a:gd name="T20" fmla="*/ 114 w 192"/>
                  <a:gd name="T21" fmla="*/ 12 h 18"/>
                  <a:gd name="T22" fmla="*/ 114 w 192"/>
                  <a:gd name="T23" fmla="*/ 12 h 18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92" h="18">
                    <a:moveTo>
                      <a:pt x="114" y="12"/>
                    </a:moveTo>
                    <a:lnTo>
                      <a:pt x="72" y="6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54" y="12"/>
                    </a:lnTo>
                    <a:lnTo>
                      <a:pt x="114" y="18"/>
                    </a:lnTo>
                    <a:lnTo>
                      <a:pt x="156" y="18"/>
                    </a:lnTo>
                    <a:lnTo>
                      <a:pt x="192" y="12"/>
                    </a:lnTo>
                    <a:lnTo>
                      <a:pt x="186" y="0"/>
                    </a:lnTo>
                    <a:lnTo>
                      <a:pt x="150" y="6"/>
                    </a:lnTo>
                    <a:lnTo>
                      <a:pt x="114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a-DK"/>
              </a:p>
            </p:txBody>
          </p:sp>
          <p:sp>
            <p:nvSpPr>
              <p:cNvPr id="14" name="Freeform 58"/>
              <p:cNvSpPr>
                <a:spLocks/>
              </p:cNvSpPr>
              <p:nvPr/>
            </p:nvSpPr>
            <p:spPr bwMode="hidden">
              <a:xfrm>
                <a:off x="5304" y="3042"/>
                <a:ext cx="161" cy="186"/>
              </a:xfrm>
              <a:custGeom>
                <a:avLst/>
                <a:gdLst>
                  <a:gd name="T0" fmla="*/ 11 w 161"/>
                  <a:gd name="T1" fmla="*/ 114 h 186"/>
                  <a:gd name="T2" fmla="*/ 17 w 161"/>
                  <a:gd name="T3" fmla="*/ 96 h 186"/>
                  <a:gd name="T4" fmla="*/ 23 w 161"/>
                  <a:gd name="T5" fmla="*/ 78 h 186"/>
                  <a:gd name="T6" fmla="*/ 53 w 161"/>
                  <a:gd name="T7" fmla="*/ 42 h 186"/>
                  <a:gd name="T8" fmla="*/ 101 w 161"/>
                  <a:gd name="T9" fmla="*/ 18 h 186"/>
                  <a:gd name="T10" fmla="*/ 155 w 161"/>
                  <a:gd name="T11" fmla="*/ 6 h 186"/>
                  <a:gd name="T12" fmla="*/ 161 w 161"/>
                  <a:gd name="T13" fmla="*/ 0 h 186"/>
                  <a:gd name="T14" fmla="*/ 95 w 161"/>
                  <a:gd name="T15" fmla="*/ 12 h 186"/>
                  <a:gd name="T16" fmla="*/ 47 w 161"/>
                  <a:gd name="T17" fmla="*/ 36 h 186"/>
                  <a:gd name="T18" fmla="*/ 11 w 161"/>
                  <a:gd name="T19" fmla="*/ 72 h 186"/>
                  <a:gd name="T20" fmla="*/ 5 w 161"/>
                  <a:gd name="T21" fmla="*/ 90 h 186"/>
                  <a:gd name="T22" fmla="*/ 0 w 161"/>
                  <a:gd name="T23" fmla="*/ 114 h 186"/>
                  <a:gd name="T24" fmla="*/ 11 w 161"/>
                  <a:gd name="T25" fmla="*/ 150 h 186"/>
                  <a:gd name="T26" fmla="*/ 23 w 161"/>
                  <a:gd name="T27" fmla="*/ 168 h 186"/>
                  <a:gd name="T28" fmla="*/ 41 w 161"/>
                  <a:gd name="T29" fmla="*/ 186 h 186"/>
                  <a:gd name="T30" fmla="*/ 65 w 161"/>
                  <a:gd name="T31" fmla="*/ 186 h 186"/>
                  <a:gd name="T32" fmla="*/ 41 w 161"/>
                  <a:gd name="T33" fmla="*/ 168 h 186"/>
                  <a:gd name="T34" fmla="*/ 23 w 161"/>
                  <a:gd name="T35" fmla="*/ 150 h 186"/>
                  <a:gd name="T36" fmla="*/ 17 w 161"/>
                  <a:gd name="T37" fmla="*/ 132 h 186"/>
                  <a:gd name="T38" fmla="*/ 11 w 161"/>
                  <a:gd name="T39" fmla="*/ 114 h 186"/>
                  <a:gd name="T40" fmla="*/ 11 w 161"/>
                  <a:gd name="T41" fmla="*/ 114 h 18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161" h="186">
                    <a:moveTo>
                      <a:pt x="11" y="114"/>
                    </a:moveTo>
                    <a:lnTo>
                      <a:pt x="17" y="96"/>
                    </a:lnTo>
                    <a:lnTo>
                      <a:pt x="23" y="78"/>
                    </a:lnTo>
                    <a:lnTo>
                      <a:pt x="53" y="42"/>
                    </a:lnTo>
                    <a:lnTo>
                      <a:pt x="101" y="18"/>
                    </a:lnTo>
                    <a:lnTo>
                      <a:pt x="155" y="6"/>
                    </a:lnTo>
                    <a:lnTo>
                      <a:pt x="161" y="0"/>
                    </a:lnTo>
                    <a:lnTo>
                      <a:pt x="95" y="12"/>
                    </a:lnTo>
                    <a:lnTo>
                      <a:pt x="47" y="36"/>
                    </a:lnTo>
                    <a:lnTo>
                      <a:pt x="11" y="72"/>
                    </a:lnTo>
                    <a:lnTo>
                      <a:pt x="5" y="90"/>
                    </a:lnTo>
                    <a:lnTo>
                      <a:pt x="0" y="114"/>
                    </a:lnTo>
                    <a:lnTo>
                      <a:pt x="11" y="150"/>
                    </a:lnTo>
                    <a:lnTo>
                      <a:pt x="23" y="168"/>
                    </a:lnTo>
                    <a:lnTo>
                      <a:pt x="41" y="186"/>
                    </a:lnTo>
                    <a:lnTo>
                      <a:pt x="65" y="186"/>
                    </a:lnTo>
                    <a:lnTo>
                      <a:pt x="41" y="168"/>
                    </a:lnTo>
                    <a:lnTo>
                      <a:pt x="23" y="150"/>
                    </a:lnTo>
                    <a:lnTo>
                      <a:pt x="17" y="132"/>
                    </a:lnTo>
                    <a:lnTo>
                      <a:pt x="11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a-DK"/>
              </a:p>
            </p:txBody>
          </p:sp>
          <p:sp>
            <p:nvSpPr>
              <p:cNvPr id="15" name="Freeform 59"/>
              <p:cNvSpPr>
                <a:spLocks/>
              </p:cNvSpPr>
              <p:nvPr/>
            </p:nvSpPr>
            <p:spPr bwMode="hidden">
              <a:xfrm>
                <a:off x="5489" y="3042"/>
                <a:ext cx="186" cy="210"/>
              </a:xfrm>
              <a:custGeom>
                <a:avLst/>
                <a:gdLst>
                  <a:gd name="T0" fmla="*/ 0 w 185"/>
                  <a:gd name="T1" fmla="*/ 6 h 210"/>
                  <a:gd name="T2" fmla="*/ 66 w 185"/>
                  <a:gd name="T3" fmla="*/ 12 h 210"/>
                  <a:gd name="T4" fmla="*/ 126 w 185"/>
                  <a:gd name="T5" fmla="*/ 36 h 210"/>
                  <a:gd name="T6" fmla="*/ 162 w 185"/>
                  <a:gd name="T7" fmla="*/ 72 h 210"/>
                  <a:gd name="T8" fmla="*/ 168 w 185"/>
                  <a:gd name="T9" fmla="*/ 90 h 210"/>
                  <a:gd name="T10" fmla="*/ 174 w 185"/>
                  <a:gd name="T11" fmla="*/ 114 h 210"/>
                  <a:gd name="T12" fmla="*/ 168 w 185"/>
                  <a:gd name="T13" fmla="*/ 138 h 210"/>
                  <a:gd name="T14" fmla="*/ 156 w 185"/>
                  <a:gd name="T15" fmla="*/ 162 h 210"/>
                  <a:gd name="T16" fmla="*/ 126 w 185"/>
                  <a:gd name="T17" fmla="*/ 180 h 210"/>
                  <a:gd name="T18" fmla="*/ 90 w 185"/>
                  <a:gd name="T19" fmla="*/ 198 h 210"/>
                  <a:gd name="T20" fmla="*/ 103 w 185"/>
                  <a:gd name="T21" fmla="*/ 210 h 210"/>
                  <a:gd name="T22" fmla="*/ 138 w 185"/>
                  <a:gd name="T23" fmla="*/ 192 h 210"/>
                  <a:gd name="T24" fmla="*/ 168 w 185"/>
                  <a:gd name="T25" fmla="*/ 168 h 210"/>
                  <a:gd name="T26" fmla="*/ 186 w 185"/>
                  <a:gd name="T27" fmla="*/ 144 h 210"/>
                  <a:gd name="T28" fmla="*/ 192 w 185"/>
                  <a:gd name="T29" fmla="*/ 114 h 210"/>
                  <a:gd name="T30" fmla="*/ 186 w 185"/>
                  <a:gd name="T31" fmla="*/ 90 h 210"/>
                  <a:gd name="T32" fmla="*/ 180 w 185"/>
                  <a:gd name="T33" fmla="*/ 66 h 210"/>
                  <a:gd name="T34" fmla="*/ 162 w 185"/>
                  <a:gd name="T35" fmla="*/ 48 h 210"/>
                  <a:gd name="T36" fmla="*/ 138 w 185"/>
                  <a:gd name="T37" fmla="*/ 30 h 210"/>
                  <a:gd name="T38" fmla="*/ 72 w 185"/>
                  <a:gd name="T39" fmla="*/ 6 h 210"/>
                  <a:gd name="T40" fmla="*/ 0 w 185"/>
                  <a:gd name="T41" fmla="*/ 0 h 210"/>
                  <a:gd name="T42" fmla="*/ 0 w 185"/>
                  <a:gd name="T43" fmla="*/ 6 h 210"/>
                  <a:gd name="T44" fmla="*/ 0 w 185"/>
                  <a:gd name="T45" fmla="*/ 6 h 210"/>
                  <a:gd name="T46" fmla="*/ 0 w 185"/>
                  <a:gd name="T47" fmla="*/ 6 h 210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185" h="210">
                    <a:moveTo>
                      <a:pt x="0" y="6"/>
                    </a:moveTo>
                    <a:lnTo>
                      <a:pt x="66" y="12"/>
                    </a:lnTo>
                    <a:lnTo>
                      <a:pt x="119" y="36"/>
                    </a:lnTo>
                    <a:lnTo>
                      <a:pt x="155" y="72"/>
                    </a:lnTo>
                    <a:lnTo>
                      <a:pt x="161" y="90"/>
                    </a:lnTo>
                    <a:lnTo>
                      <a:pt x="167" y="114"/>
                    </a:lnTo>
                    <a:lnTo>
                      <a:pt x="161" y="138"/>
                    </a:lnTo>
                    <a:lnTo>
                      <a:pt x="149" y="162"/>
                    </a:lnTo>
                    <a:lnTo>
                      <a:pt x="119" y="180"/>
                    </a:lnTo>
                    <a:lnTo>
                      <a:pt x="90" y="198"/>
                    </a:lnTo>
                    <a:lnTo>
                      <a:pt x="96" y="210"/>
                    </a:lnTo>
                    <a:lnTo>
                      <a:pt x="131" y="192"/>
                    </a:lnTo>
                    <a:lnTo>
                      <a:pt x="161" y="168"/>
                    </a:lnTo>
                    <a:lnTo>
                      <a:pt x="179" y="144"/>
                    </a:lnTo>
                    <a:lnTo>
                      <a:pt x="185" y="114"/>
                    </a:lnTo>
                    <a:lnTo>
                      <a:pt x="179" y="90"/>
                    </a:lnTo>
                    <a:lnTo>
                      <a:pt x="173" y="66"/>
                    </a:lnTo>
                    <a:lnTo>
                      <a:pt x="155" y="48"/>
                    </a:lnTo>
                    <a:lnTo>
                      <a:pt x="131" y="30"/>
                    </a:lnTo>
                    <a:lnTo>
                      <a:pt x="72" y="6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a-DK"/>
              </a:p>
            </p:txBody>
          </p:sp>
          <p:sp>
            <p:nvSpPr>
              <p:cNvPr id="16" name="Freeform 60"/>
              <p:cNvSpPr>
                <a:spLocks noEditPoints="1"/>
              </p:cNvSpPr>
              <p:nvPr/>
            </p:nvSpPr>
            <p:spPr bwMode="hidden">
              <a:xfrm>
                <a:off x="5345" y="3058"/>
                <a:ext cx="299" cy="186"/>
              </a:xfrm>
              <a:custGeom>
                <a:avLst/>
                <a:gdLst>
                  <a:gd name="T0" fmla="*/ 150 w 299"/>
                  <a:gd name="T1" fmla="*/ 0 h 186"/>
                  <a:gd name="T2" fmla="*/ 90 w 299"/>
                  <a:gd name="T3" fmla="*/ 6 h 186"/>
                  <a:gd name="T4" fmla="*/ 42 w 299"/>
                  <a:gd name="T5" fmla="*/ 30 h 186"/>
                  <a:gd name="T6" fmla="*/ 12 w 299"/>
                  <a:gd name="T7" fmla="*/ 54 h 186"/>
                  <a:gd name="T8" fmla="*/ 6 w 299"/>
                  <a:gd name="T9" fmla="*/ 72 h 186"/>
                  <a:gd name="T10" fmla="*/ 0 w 299"/>
                  <a:gd name="T11" fmla="*/ 90 h 186"/>
                  <a:gd name="T12" fmla="*/ 6 w 299"/>
                  <a:gd name="T13" fmla="*/ 108 h 186"/>
                  <a:gd name="T14" fmla="*/ 12 w 299"/>
                  <a:gd name="T15" fmla="*/ 126 h 186"/>
                  <a:gd name="T16" fmla="*/ 42 w 299"/>
                  <a:gd name="T17" fmla="*/ 156 h 186"/>
                  <a:gd name="T18" fmla="*/ 90 w 299"/>
                  <a:gd name="T19" fmla="*/ 180 h 186"/>
                  <a:gd name="T20" fmla="*/ 150 w 299"/>
                  <a:gd name="T21" fmla="*/ 186 h 186"/>
                  <a:gd name="T22" fmla="*/ 209 w 299"/>
                  <a:gd name="T23" fmla="*/ 180 h 186"/>
                  <a:gd name="T24" fmla="*/ 257 w 299"/>
                  <a:gd name="T25" fmla="*/ 156 h 186"/>
                  <a:gd name="T26" fmla="*/ 287 w 299"/>
                  <a:gd name="T27" fmla="*/ 126 h 186"/>
                  <a:gd name="T28" fmla="*/ 299 w 299"/>
                  <a:gd name="T29" fmla="*/ 108 h 186"/>
                  <a:gd name="T30" fmla="*/ 299 w 299"/>
                  <a:gd name="T31" fmla="*/ 90 h 186"/>
                  <a:gd name="T32" fmla="*/ 299 w 299"/>
                  <a:gd name="T33" fmla="*/ 72 h 186"/>
                  <a:gd name="T34" fmla="*/ 287 w 299"/>
                  <a:gd name="T35" fmla="*/ 54 h 186"/>
                  <a:gd name="T36" fmla="*/ 257 w 299"/>
                  <a:gd name="T37" fmla="*/ 30 h 186"/>
                  <a:gd name="T38" fmla="*/ 209 w 299"/>
                  <a:gd name="T39" fmla="*/ 6 h 186"/>
                  <a:gd name="T40" fmla="*/ 150 w 299"/>
                  <a:gd name="T41" fmla="*/ 0 h 186"/>
                  <a:gd name="T42" fmla="*/ 150 w 299"/>
                  <a:gd name="T43" fmla="*/ 0 h 186"/>
                  <a:gd name="T44" fmla="*/ 150 w 299"/>
                  <a:gd name="T45" fmla="*/ 180 h 186"/>
                  <a:gd name="T46" fmla="*/ 96 w 299"/>
                  <a:gd name="T47" fmla="*/ 174 h 186"/>
                  <a:gd name="T48" fmla="*/ 48 w 299"/>
                  <a:gd name="T49" fmla="*/ 156 h 186"/>
                  <a:gd name="T50" fmla="*/ 18 w 299"/>
                  <a:gd name="T51" fmla="*/ 126 h 186"/>
                  <a:gd name="T52" fmla="*/ 12 w 299"/>
                  <a:gd name="T53" fmla="*/ 108 h 186"/>
                  <a:gd name="T54" fmla="*/ 6 w 299"/>
                  <a:gd name="T55" fmla="*/ 90 h 186"/>
                  <a:gd name="T56" fmla="*/ 12 w 299"/>
                  <a:gd name="T57" fmla="*/ 72 h 186"/>
                  <a:gd name="T58" fmla="*/ 18 w 299"/>
                  <a:gd name="T59" fmla="*/ 54 h 186"/>
                  <a:gd name="T60" fmla="*/ 48 w 299"/>
                  <a:gd name="T61" fmla="*/ 30 h 186"/>
                  <a:gd name="T62" fmla="*/ 96 w 299"/>
                  <a:gd name="T63" fmla="*/ 12 h 186"/>
                  <a:gd name="T64" fmla="*/ 150 w 299"/>
                  <a:gd name="T65" fmla="*/ 6 h 186"/>
                  <a:gd name="T66" fmla="*/ 203 w 299"/>
                  <a:gd name="T67" fmla="*/ 12 h 186"/>
                  <a:gd name="T68" fmla="*/ 251 w 299"/>
                  <a:gd name="T69" fmla="*/ 30 h 186"/>
                  <a:gd name="T70" fmla="*/ 281 w 299"/>
                  <a:gd name="T71" fmla="*/ 54 h 186"/>
                  <a:gd name="T72" fmla="*/ 293 w 299"/>
                  <a:gd name="T73" fmla="*/ 72 h 186"/>
                  <a:gd name="T74" fmla="*/ 293 w 299"/>
                  <a:gd name="T75" fmla="*/ 90 h 186"/>
                  <a:gd name="T76" fmla="*/ 293 w 299"/>
                  <a:gd name="T77" fmla="*/ 108 h 186"/>
                  <a:gd name="T78" fmla="*/ 281 w 299"/>
                  <a:gd name="T79" fmla="*/ 126 h 186"/>
                  <a:gd name="T80" fmla="*/ 251 w 299"/>
                  <a:gd name="T81" fmla="*/ 156 h 186"/>
                  <a:gd name="T82" fmla="*/ 203 w 299"/>
                  <a:gd name="T83" fmla="*/ 174 h 186"/>
                  <a:gd name="T84" fmla="*/ 150 w 299"/>
                  <a:gd name="T85" fmla="*/ 180 h 186"/>
                  <a:gd name="T86" fmla="*/ 150 w 299"/>
                  <a:gd name="T87" fmla="*/ 180 h 18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0" t="0" r="r" b="b"/>
                <a:pathLst>
                  <a:path w="299" h="186">
                    <a:moveTo>
                      <a:pt x="150" y="0"/>
                    </a:moveTo>
                    <a:lnTo>
                      <a:pt x="90" y="6"/>
                    </a:lnTo>
                    <a:lnTo>
                      <a:pt x="42" y="30"/>
                    </a:lnTo>
                    <a:lnTo>
                      <a:pt x="12" y="54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6" y="108"/>
                    </a:lnTo>
                    <a:lnTo>
                      <a:pt x="12" y="126"/>
                    </a:lnTo>
                    <a:lnTo>
                      <a:pt x="42" y="156"/>
                    </a:lnTo>
                    <a:lnTo>
                      <a:pt x="90" y="180"/>
                    </a:lnTo>
                    <a:lnTo>
                      <a:pt x="150" y="186"/>
                    </a:lnTo>
                    <a:lnTo>
                      <a:pt x="209" y="180"/>
                    </a:lnTo>
                    <a:lnTo>
                      <a:pt x="257" y="156"/>
                    </a:lnTo>
                    <a:lnTo>
                      <a:pt x="287" y="126"/>
                    </a:lnTo>
                    <a:lnTo>
                      <a:pt x="299" y="108"/>
                    </a:lnTo>
                    <a:lnTo>
                      <a:pt x="299" y="90"/>
                    </a:lnTo>
                    <a:lnTo>
                      <a:pt x="299" y="72"/>
                    </a:lnTo>
                    <a:lnTo>
                      <a:pt x="287" y="54"/>
                    </a:lnTo>
                    <a:lnTo>
                      <a:pt x="257" y="30"/>
                    </a:lnTo>
                    <a:lnTo>
                      <a:pt x="209" y="6"/>
                    </a:lnTo>
                    <a:lnTo>
                      <a:pt x="150" y="0"/>
                    </a:lnTo>
                    <a:close/>
                    <a:moveTo>
                      <a:pt x="150" y="180"/>
                    </a:moveTo>
                    <a:lnTo>
                      <a:pt x="96" y="174"/>
                    </a:lnTo>
                    <a:lnTo>
                      <a:pt x="48" y="156"/>
                    </a:lnTo>
                    <a:lnTo>
                      <a:pt x="18" y="126"/>
                    </a:lnTo>
                    <a:lnTo>
                      <a:pt x="12" y="108"/>
                    </a:lnTo>
                    <a:lnTo>
                      <a:pt x="6" y="90"/>
                    </a:lnTo>
                    <a:lnTo>
                      <a:pt x="12" y="72"/>
                    </a:lnTo>
                    <a:lnTo>
                      <a:pt x="18" y="54"/>
                    </a:lnTo>
                    <a:lnTo>
                      <a:pt x="48" y="30"/>
                    </a:lnTo>
                    <a:lnTo>
                      <a:pt x="96" y="12"/>
                    </a:lnTo>
                    <a:lnTo>
                      <a:pt x="150" y="6"/>
                    </a:lnTo>
                    <a:lnTo>
                      <a:pt x="203" y="12"/>
                    </a:lnTo>
                    <a:lnTo>
                      <a:pt x="251" y="30"/>
                    </a:lnTo>
                    <a:lnTo>
                      <a:pt x="281" y="54"/>
                    </a:lnTo>
                    <a:lnTo>
                      <a:pt x="293" y="72"/>
                    </a:lnTo>
                    <a:lnTo>
                      <a:pt x="293" y="90"/>
                    </a:lnTo>
                    <a:lnTo>
                      <a:pt x="293" y="108"/>
                    </a:lnTo>
                    <a:lnTo>
                      <a:pt x="281" y="126"/>
                    </a:lnTo>
                    <a:lnTo>
                      <a:pt x="251" y="156"/>
                    </a:lnTo>
                    <a:lnTo>
                      <a:pt x="203" y="174"/>
                    </a:lnTo>
                    <a:lnTo>
                      <a:pt x="150" y="18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a-DK"/>
              </a:p>
            </p:txBody>
          </p:sp>
          <p:grpSp>
            <p:nvGrpSpPr>
              <p:cNvPr id="17" name="Group 61"/>
              <p:cNvGrpSpPr>
                <a:grpSpLocks/>
              </p:cNvGrpSpPr>
              <p:nvPr/>
            </p:nvGrpSpPr>
            <p:grpSpPr bwMode="auto">
              <a:xfrm>
                <a:off x="5381" y="3085"/>
                <a:ext cx="227" cy="132"/>
                <a:chOff x="5381" y="3085"/>
                <a:chExt cx="227" cy="132"/>
              </a:xfrm>
            </p:grpSpPr>
            <p:sp>
              <p:nvSpPr>
                <p:cNvPr id="18" name="Oval 62"/>
                <p:cNvSpPr>
                  <a:spLocks noChangeArrowheads="1"/>
                </p:cNvSpPr>
                <p:nvPr userDrawn="1"/>
              </p:nvSpPr>
              <p:spPr bwMode="hidden">
                <a:xfrm>
                  <a:off x="5381" y="3085"/>
                  <a:ext cx="227" cy="13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>
                    <a:defRPr/>
                  </a:pPr>
                  <a:endParaRPr lang="da-DK" altLang="da-DK"/>
                </a:p>
              </p:txBody>
            </p:sp>
            <p:sp>
              <p:nvSpPr>
                <p:cNvPr id="19" name="Oval 63"/>
                <p:cNvSpPr>
                  <a:spLocks noChangeArrowheads="1"/>
                </p:cNvSpPr>
                <p:nvPr userDrawn="1"/>
              </p:nvSpPr>
              <p:spPr bwMode="hidden">
                <a:xfrm>
                  <a:off x="5403" y="3099"/>
                  <a:ext cx="182" cy="10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>
                    <a:defRPr/>
                  </a:pPr>
                  <a:endParaRPr lang="da-DK" altLang="da-DK"/>
                </a:p>
              </p:txBody>
            </p:sp>
            <p:sp>
              <p:nvSpPr>
                <p:cNvPr id="20" name="Oval 64"/>
                <p:cNvSpPr>
                  <a:spLocks noChangeArrowheads="1"/>
                </p:cNvSpPr>
                <p:nvPr userDrawn="1"/>
              </p:nvSpPr>
              <p:spPr bwMode="hidden">
                <a:xfrm>
                  <a:off x="5431" y="3109"/>
                  <a:ext cx="125" cy="8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>
                    <a:defRPr/>
                  </a:pPr>
                  <a:endParaRPr lang="da-DK" altLang="da-DK"/>
                </a:p>
              </p:txBody>
            </p:sp>
            <p:sp>
              <p:nvSpPr>
                <p:cNvPr id="21" name="Oval 65"/>
                <p:cNvSpPr>
                  <a:spLocks noChangeArrowheads="1"/>
                </p:cNvSpPr>
                <p:nvPr userDrawn="1"/>
              </p:nvSpPr>
              <p:spPr bwMode="hidden">
                <a:xfrm>
                  <a:off x="5458" y="3125"/>
                  <a:ext cx="73" cy="47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>
                    <a:defRPr/>
                  </a:pPr>
                  <a:endParaRPr lang="da-DK" altLang="da-DK"/>
                </a:p>
              </p:txBody>
            </p:sp>
          </p:grpSp>
        </p:grpSp>
      </p:grpSp>
      <p:sp>
        <p:nvSpPr>
          <p:cNvPr id="231490" name="Rectangle 66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92275"/>
            <a:ext cx="7772400" cy="1736725"/>
          </a:xfrm>
        </p:spPr>
        <p:txBody>
          <a:bodyPr anchor="b"/>
          <a:lstStyle>
            <a:lvl1pPr>
              <a:defRPr/>
            </a:lvl1pPr>
          </a:lstStyle>
          <a:p>
            <a:pPr lvl="0"/>
            <a:r>
              <a:rPr lang="da-DK" noProof="0"/>
              <a:t>Klik for at redigere titeltypografi i masteren</a:t>
            </a:r>
          </a:p>
        </p:txBody>
      </p:sp>
      <p:sp>
        <p:nvSpPr>
          <p:cNvPr id="231491" name="Rectangle 6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da-DK" noProof="0"/>
              <a:t>Klik for at redigere undertiteltypografien i masteren</a:t>
            </a:r>
          </a:p>
        </p:txBody>
      </p:sp>
      <p:sp>
        <p:nvSpPr>
          <p:cNvPr id="68" name="Rectangle 68"/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69" name="Rectangle 69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70" name="Rectangle 70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2AAEAE-8F97-4B10-AC2D-DED1B3C581E1}" type="slidenum">
              <a:rPr lang="da-DK"/>
              <a:pPr>
                <a:defRPr/>
              </a:pPr>
              <a:t>‹nr.›</a:t>
            </a:fld>
            <a:endParaRPr lang="da-DK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B60FAE-53C0-4476-AA48-319D73F5EFBE}" type="slidenum">
              <a:rPr lang="da-DK"/>
              <a:pPr>
                <a:defRPr/>
              </a:pPr>
              <a:t>‹nr.›</a:t>
            </a:fld>
            <a:endParaRPr lang="da-DK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48350"/>
          </a:xfrm>
        </p:spPr>
        <p:txBody>
          <a:bodyPr vert="eaVert"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48350"/>
          </a:xfrm>
        </p:spPr>
        <p:txBody>
          <a:bodyPr vert="eaVert"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A7FFD7-5496-449D-9690-9C0F39A280B7}" type="slidenum">
              <a:rPr lang="da-DK"/>
              <a:pPr>
                <a:defRPr/>
              </a:pPr>
              <a:t>‹nr.›</a:t>
            </a:fld>
            <a:endParaRPr lang="da-DK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E4EA09-17B5-4800-9442-9F337A43883A}" type="slidenum">
              <a:rPr lang="da-DK"/>
              <a:pPr>
                <a:defRPr/>
              </a:pPr>
              <a:t>‹nr.›</a:t>
            </a:fld>
            <a:endParaRPr lang="da-DK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a-DK"/>
              <a:t>Klik for at redigere i master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8B5F51-E0D8-4832-B498-87D2BA7BECC0}" type="slidenum">
              <a:rPr lang="da-DK"/>
              <a:pPr>
                <a:defRPr/>
              </a:pPr>
              <a:t>‹nr.›</a:t>
            </a:fld>
            <a:endParaRPr lang="da-DK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586668-EA9D-47E9-AF16-420F01213F5A}" type="slidenum">
              <a:rPr lang="da-DK"/>
              <a:pPr>
                <a:defRPr/>
              </a:pPr>
              <a:t>‹nr.›</a:t>
            </a:fld>
            <a:endParaRPr lang="da-DK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a-DK"/>
              <a:t>Klik for at redigere i master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8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9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943A49-25F8-4420-926F-D731A8DD551B}" type="slidenum">
              <a:rPr lang="da-DK"/>
              <a:pPr>
                <a:defRPr/>
              </a:pPr>
              <a:t>‹nr.›</a:t>
            </a:fld>
            <a:endParaRPr lang="da-DK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4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5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318A04-E692-414A-B83E-31D7A168394E}" type="slidenum">
              <a:rPr lang="da-DK"/>
              <a:pPr>
                <a:defRPr/>
              </a:pPr>
              <a:t>‹nr.›</a:t>
            </a:fld>
            <a:endParaRPr lang="da-DK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3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4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FC12EC-8A9E-4E69-A47D-35A06BF86E99}" type="slidenum">
              <a:rPr lang="da-DK"/>
              <a:pPr>
                <a:defRPr/>
              </a:pPr>
              <a:t>‹nr.›</a:t>
            </a:fld>
            <a:endParaRPr lang="da-DK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/>
              <a:t>Klik for at redigere i master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26999C-5AD6-4200-961C-B4A62778593D}" type="slidenum">
              <a:rPr lang="da-DK"/>
              <a:pPr>
                <a:defRPr/>
              </a:pPr>
              <a:t>‹nr.›</a:t>
            </a:fld>
            <a:endParaRPr lang="da-DK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/>
              <a:t>Klik for at redigere i master</a:t>
            </a:r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a-DK" noProof="0" dirty="0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A1B06C-8E1F-4D2B-A4DA-40F655EF6069}" type="slidenum">
              <a:rPr lang="da-DK"/>
              <a:pPr>
                <a:defRPr/>
              </a:pPr>
              <a:t>‹nr.›</a:t>
            </a:fld>
            <a:endParaRPr lang="da-DK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2" name="Freeform 2"/>
          <p:cNvSpPr>
            <a:spLocks/>
          </p:cNvSpPr>
          <p:nvPr/>
        </p:nvSpPr>
        <p:spPr bwMode="hidden">
          <a:xfrm>
            <a:off x="6627813" y="6429375"/>
            <a:ext cx="285750" cy="209550"/>
          </a:xfrm>
          <a:custGeom>
            <a:avLst/>
            <a:gdLst>
              <a:gd name="T0" fmla="*/ 0 w 179"/>
              <a:gd name="T1" fmla="*/ 132 h 132"/>
              <a:gd name="T2" fmla="*/ 29 w 179"/>
              <a:gd name="T3" fmla="*/ 132 h 132"/>
              <a:gd name="T4" fmla="*/ 77 w 179"/>
              <a:gd name="T5" fmla="*/ 108 h 132"/>
              <a:gd name="T6" fmla="*/ 119 w 179"/>
              <a:gd name="T7" fmla="*/ 78 h 132"/>
              <a:gd name="T8" fmla="*/ 155 w 179"/>
              <a:gd name="T9" fmla="*/ 48 h 132"/>
              <a:gd name="T10" fmla="*/ 179 w 179"/>
              <a:gd name="T11" fmla="*/ 12 h 132"/>
              <a:gd name="T12" fmla="*/ 173 w 179"/>
              <a:gd name="T13" fmla="*/ 6 h 132"/>
              <a:gd name="T14" fmla="*/ 167 w 179"/>
              <a:gd name="T15" fmla="*/ 0 h 132"/>
              <a:gd name="T16" fmla="*/ 137 w 179"/>
              <a:gd name="T17" fmla="*/ 42 h 132"/>
              <a:gd name="T18" fmla="*/ 101 w 179"/>
              <a:gd name="T19" fmla="*/ 78 h 132"/>
              <a:gd name="T20" fmla="*/ 53 w 179"/>
              <a:gd name="T21" fmla="*/ 108 h 132"/>
              <a:gd name="T22" fmla="*/ 0 w 179"/>
              <a:gd name="T23" fmla="*/ 132 h 132"/>
              <a:gd name="T24" fmla="*/ 0 w 179"/>
              <a:gd name="T25" fmla="*/ 132 h 1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79" h="132">
                <a:moveTo>
                  <a:pt x="0" y="132"/>
                </a:moveTo>
                <a:lnTo>
                  <a:pt x="29" y="132"/>
                </a:lnTo>
                <a:lnTo>
                  <a:pt x="77" y="108"/>
                </a:lnTo>
                <a:lnTo>
                  <a:pt x="119" y="78"/>
                </a:lnTo>
                <a:lnTo>
                  <a:pt x="155" y="48"/>
                </a:lnTo>
                <a:lnTo>
                  <a:pt x="179" y="12"/>
                </a:lnTo>
                <a:lnTo>
                  <a:pt x="173" y="6"/>
                </a:lnTo>
                <a:lnTo>
                  <a:pt x="167" y="0"/>
                </a:lnTo>
                <a:lnTo>
                  <a:pt x="137" y="42"/>
                </a:lnTo>
                <a:lnTo>
                  <a:pt x="101" y="78"/>
                </a:lnTo>
                <a:lnTo>
                  <a:pt x="53" y="108"/>
                </a:lnTo>
                <a:lnTo>
                  <a:pt x="0" y="132"/>
                </a:lnTo>
                <a:lnTo>
                  <a:pt x="0" y="132"/>
                </a:lnTo>
                <a:close/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accent2">
                  <a:gamma/>
                  <a:shade val="87843"/>
                  <a:invGamma/>
                </a:schemeClr>
              </a:gs>
            </a:gsLst>
            <a:lin ang="18900000" scaled="1"/>
          </a:gradFill>
          <a:ln>
            <a:noFill/>
          </a:ln>
        </p:spPr>
        <p:txBody>
          <a:bodyPr/>
          <a:lstStyle/>
          <a:p>
            <a:pPr>
              <a:defRPr/>
            </a:pPr>
            <a:endParaRPr lang="da-DK" dirty="0"/>
          </a:p>
        </p:txBody>
      </p:sp>
      <p:grpSp>
        <p:nvGrpSpPr>
          <p:cNvPr id="1027" name="Group 3"/>
          <p:cNvGrpSpPr>
            <a:grpSpLocks/>
          </p:cNvGrpSpPr>
          <p:nvPr/>
        </p:nvGrpSpPr>
        <p:grpSpPr bwMode="auto">
          <a:xfrm>
            <a:off x="3175" y="4267200"/>
            <a:ext cx="9140825" cy="2590800"/>
            <a:chOff x="2" y="2688"/>
            <a:chExt cx="5758" cy="1632"/>
          </a:xfrm>
        </p:grpSpPr>
        <p:sp>
          <p:nvSpPr>
            <p:cNvPr id="1033" name="Freeform 4"/>
            <p:cNvSpPr>
              <a:spLocks/>
            </p:cNvSpPr>
            <p:nvPr/>
          </p:nvSpPr>
          <p:spPr bwMode="hidden">
            <a:xfrm>
              <a:off x="2" y="2688"/>
              <a:ext cx="5758" cy="1632"/>
            </a:xfrm>
            <a:custGeom>
              <a:avLst/>
              <a:gdLst>
                <a:gd name="T0" fmla="*/ 5866 w 5740"/>
                <a:gd name="T1" fmla="*/ 5 h 4316"/>
                <a:gd name="T2" fmla="*/ 0 w 5740"/>
                <a:gd name="T3" fmla="*/ 5 h 4316"/>
                <a:gd name="T4" fmla="*/ 0 w 5740"/>
                <a:gd name="T5" fmla="*/ 0 h 4316"/>
                <a:gd name="T6" fmla="*/ 5866 w 5740"/>
                <a:gd name="T7" fmla="*/ 0 h 4316"/>
                <a:gd name="T8" fmla="*/ 5866 w 5740"/>
                <a:gd name="T9" fmla="*/ 5 h 4316"/>
                <a:gd name="T10" fmla="*/ 5866 w 5740"/>
                <a:gd name="T11" fmla="*/ 5 h 43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4316">
                  <a:moveTo>
                    <a:pt x="5740" y="4316"/>
                  </a:moveTo>
                  <a:lnTo>
                    <a:pt x="0" y="4316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431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a-DK"/>
            </a:p>
          </p:txBody>
        </p:sp>
        <p:grpSp>
          <p:nvGrpSpPr>
            <p:cNvPr id="1034" name="Group 5"/>
            <p:cNvGrpSpPr>
              <a:grpSpLocks/>
            </p:cNvGrpSpPr>
            <p:nvPr userDrawn="1"/>
          </p:nvGrpSpPr>
          <p:grpSpPr bwMode="auto">
            <a:xfrm>
              <a:off x="3528" y="3715"/>
              <a:ext cx="792" cy="521"/>
              <a:chOff x="3527" y="3715"/>
              <a:chExt cx="792" cy="521"/>
            </a:xfrm>
          </p:grpSpPr>
          <p:sp>
            <p:nvSpPr>
              <p:cNvPr id="230406" name="Oval 6"/>
              <p:cNvSpPr>
                <a:spLocks noChangeArrowheads="1"/>
              </p:cNvSpPr>
              <p:nvPr/>
            </p:nvSpPr>
            <p:spPr bwMode="hidden">
              <a:xfrm>
                <a:off x="3686" y="3810"/>
                <a:ext cx="532" cy="32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da-DK" dirty="0"/>
              </a:p>
            </p:txBody>
          </p:sp>
          <p:sp>
            <p:nvSpPr>
              <p:cNvPr id="230407" name="Oval 7"/>
              <p:cNvSpPr>
                <a:spLocks noChangeArrowheads="1"/>
              </p:cNvSpPr>
              <p:nvPr/>
            </p:nvSpPr>
            <p:spPr bwMode="hidden">
              <a:xfrm>
                <a:off x="3726" y="3840"/>
                <a:ext cx="452" cy="275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da-DK" dirty="0"/>
              </a:p>
            </p:txBody>
          </p:sp>
          <p:sp>
            <p:nvSpPr>
              <p:cNvPr id="230408" name="Oval 8"/>
              <p:cNvSpPr>
                <a:spLocks noChangeArrowheads="1"/>
              </p:cNvSpPr>
              <p:nvPr/>
            </p:nvSpPr>
            <p:spPr bwMode="hidden">
              <a:xfrm>
                <a:off x="3782" y="3872"/>
                <a:ext cx="344" cy="2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da-DK" dirty="0"/>
              </a:p>
            </p:txBody>
          </p:sp>
          <p:sp>
            <p:nvSpPr>
              <p:cNvPr id="230409" name="Oval 9"/>
              <p:cNvSpPr>
                <a:spLocks noChangeArrowheads="1"/>
              </p:cNvSpPr>
              <p:nvPr/>
            </p:nvSpPr>
            <p:spPr bwMode="hidden">
              <a:xfrm>
                <a:off x="3822" y="3896"/>
                <a:ext cx="262" cy="15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da-DK" dirty="0"/>
              </a:p>
            </p:txBody>
          </p:sp>
          <p:sp>
            <p:nvSpPr>
              <p:cNvPr id="230410" name="Oval 10"/>
              <p:cNvSpPr>
                <a:spLocks noChangeArrowheads="1"/>
              </p:cNvSpPr>
              <p:nvPr/>
            </p:nvSpPr>
            <p:spPr bwMode="hidden">
              <a:xfrm>
                <a:off x="3856" y="3922"/>
                <a:ext cx="192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da-DK" dirty="0"/>
              </a:p>
            </p:txBody>
          </p:sp>
          <p:sp>
            <p:nvSpPr>
              <p:cNvPr id="230411" name="Freeform 11"/>
              <p:cNvSpPr>
                <a:spLocks/>
              </p:cNvSpPr>
              <p:nvPr/>
            </p:nvSpPr>
            <p:spPr bwMode="hidden">
              <a:xfrm>
                <a:off x="3575" y="3715"/>
                <a:ext cx="383" cy="161"/>
              </a:xfrm>
              <a:custGeom>
                <a:avLst/>
                <a:gdLst>
                  <a:gd name="T0" fmla="*/ 376 w 382"/>
                  <a:gd name="T1" fmla="*/ 12 h 161"/>
                  <a:gd name="T2" fmla="*/ 257 w 382"/>
                  <a:gd name="T3" fmla="*/ 24 h 161"/>
                  <a:gd name="T4" fmla="*/ 149 w 382"/>
                  <a:gd name="T5" fmla="*/ 54 h 161"/>
                  <a:gd name="T6" fmla="*/ 101 w 382"/>
                  <a:gd name="T7" fmla="*/ 77 h 161"/>
                  <a:gd name="T8" fmla="*/ 59 w 382"/>
                  <a:gd name="T9" fmla="*/ 101 h 161"/>
                  <a:gd name="T10" fmla="*/ 24 w 382"/>
                  <a:gd name="T11" fmla="*/ 131 h 161"/>
                  <a:gd name="T12" fmla="*/ 0 w 382"/>
                  <a:gd name="T13" fmla="*/ 161 h 161"/>
                  <a:gd name="T14" fmla="*/ 0 w 382"/>
                  <a:gd name="T15" fmla="*/ 137 h 161"/>
                  <a:gd name="T16" fmla="*/ 29 w 382"/>
                  <a:gd name="T17" fmla="*/ 107 h 161"/>
                  <a:gd name="T18" fmla="*/ 65 w 382"/>
                  <a:gd name="T19" fmla="*/ 83 h 161"/>
                  <a:gd name="T20" fmla="*/ 155 w 382"/>
                  <a:gd name="T21" fmla="*/ 36 h 161"/>
                  <a:gd name="T22" fmla="*/ 257 w 382"/>
                  <a:gd name="T23" fmla="*/ 12 h 161"/>
                  <a:gd name="T24" fmla="*/ 376 w 382"/>
                  <a:gd name="T25" fmla="*/ 0 h 161"/>
                  <a:gd name="T26" fmla="*/ 376 w 382"/>
                  <a:gd name="T27" fmla="*/ 0 h 161"/>
                  <a:gd name="T28" fmla="*/ 382 w 382"/>
                  <a:gd name="T29" fmla="*/ 0 h 161"/>
                  <a:gd name="T30" fmla="*/ 382 w 382"/>
                  <a:gd name="T31" fmla="*/ 12 h 161"/>
                  <a:gd name="T32" fmla="*/ 376 w 382"/>
                  <a:gd name="T33" fmla="*/ 12 h 161"/>
                  <a:gd name="T34" fmla="*/ 376 w 382"/>
                  <a:gd name="T35" fmla="*/ 12 h 161"/>
                  <a:gd name="T36" fmla="*/ 376 w 382"/>
                  <a:gd name="T37" fmla="*/ 12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82" h="161">
                    <a:moveTo>
                      <a:pt x="376" y="12"/>
                    </a:moveTo>
                    <a:lnTo>
                      <a:pt x="257" y="24"/>
                    </a:lnTo>
                    <a:lnTo>
                      <a:pt x="149" y="54"/>
                    </a:lnTo>
                    <a:lnTo>
                      <a:pt x="101" y="77"/>
                    </a:lnTo>
                    <a:lnTo>
                      <a:pt x="59" y="101"/>
                    </a:lnTo>
                    <a:lnTo>
                      <a:pt x="24" y="131"/>
                    </a:lnTo>
                    <a:lnTo>
                      <a:pt x="0" y="161"/>
                    </a:lnTo>
                    <a:lnTo>
                      <a:pt x="0" y="137"/>
                    </a:lnTo>
                    <a:lnTo>
                      <a:pt x="29" y="107"/>
                    </a:lnTo>
                    <a:lnTo>
                      <a:pt x="65" y="83"/>
                    </a:lnTo>
                    <a:lnTo>
                      <a:pt x="155" y="36"/>
                    </a:lnTo>
                    <a:lnTo>
                      <a:pt x="257" y="12"/>
                    </a:lnTo>
                    <a:lnTo>
                      <a:pt x="376" y="0"/>
                    </a:lnTo>
                    <a:lnTo>
                      <a:pt x="376" y="0"/>
                    </a:lnTo>
                    <a:lnTo>
                      <a:pt x="382" y="0"/>
                    </a:lnTo>
                    <a:lnTo>
                      <a:pt x="382" y="12"/>
                    </a:lnTo>
                    <a:lnTo>
                      <a:pt x="376" y="12"/>
                    </a:lnTo>
                    <a:lnTo>
                      <a:pt x="376" y="12"/>
                    </a:lnTo>
                    <a:lnTo>
                      <a:pt x="376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da-DK" dirty="0"/>
              </a:p>
            </p:txBody>
          </p:sp>
          <p:sp>
            <p:nvSpPr>
              <p:cNvPr id="230412" name="Freeform 12"/>
              <p:cNvSpPr>
                <a:spLocks/>
              </p:cNvSpPr>
              <p:nvPr/>
            </p:nvSpPr>
            <p:spPr bwMode="hidden">
              <a:xfrm>
                <a:off x="3695" y="4170"/>
                <a:ext cx="444" cy="66"/>
              </a:xfrm>
              <a:custGeom>
                <a:avLst/>
                <a:gdLst>
                  <a:gd name="T0" fmla="*/ 257 w 443"/>
                  <a:gd name="T1" fmla="*/ 54 h 66"/>
                  <a:gd name="T2" fmla="*/ 353 w 443"/>
                  <a:gd name="T3" fmla="*/ 48 h 66"/>
                  <a:gd name="T4" fmla="*/ 443 w 443"/>
                  <a:gd name="T5" fmla="*/ 24 h 66"/>
                  <a:gd name="T6" fmla="*/ 443 w 443"/>
                  <a:gd name="T7" fmla="*/ 36 h 66"/>
                  <a:gd name="T8" fmla="*/ 353 w 443"/>
                  <a:gd name="T9" fmla="*/ 60 h 66"/>
                  <a:gd name="T10" fmla="*/ 257 w 443"/>
                  <a:gd name="T11" fmla="*/ 66 h 66"/>
                  <a:gd name="T12" fmla="*/ 186 w 443"/>
                  <a:gd name="T13" fmla="*/ 60 h 66"/>
                  <a:gd name="T14" fmla="*/ 120 w 443"/>
                  <a:gd name="T15" fmla="*/ 48 h 66"/>
                  <a:gd name="T16" fmla="*/ 60 w 443"/>
                  <a:gd name="T17" fmla="*/ 36 h 66"/>
                  <a:gd name="T18" fmla="*/ 0 w 443"/>
                  <a:gd name="T19" fmla="*/ 12 h 66"/>
                  <a:gd name="T20" fmla="*/ 0 w 443"/>
                  <a:gd name="T21" fmla="*/ 0 h 66"/>
                  <a:gd name="T22" fmla="*/ 54 w 443"/>
                  <a:gd name="T23" fmla="*/ 24 h 66"/>
                  <a:gd name="T24" fmla="*/ 120 w 443"/>
                  <a:gd name="T25" fmla="*/ 36 h 66"/>
                  <a:gd name="T26" fmla="*/ 186 w 443"/>
                  <a:gd name="T27" fmla="*/ 48 h 66"/>
                  <a:gd name="T28" fmla="*/ 257 w 443"/>
                  <a:gd name="T29" fmla="*/ 54 h 66"/>
                  <a:gd name="T30" fmla="*/ 257 w 443"/>
                  <a:gd name="T31" fmla="*/ 54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43" h="66">
                    <a:moveTo>
                      <a:pt x="257" y="54"/>
                    </a:moveTo>
                    <a:lnTo>
                      <a:pt x="353" y="48"/>
                    </a:lnTo>
                    <a:lnTo>
                      <a:pt x="443" y="24"/>
                    </a:lnTo>
                    <a:lnTo>
                      <a:pt x="443" y="36"/>
                    </a:lnTo>
                    <a:lnTo>
                      <a:pt x="353" y="60"/>
                    </a:lnTo>
                    <a:lnTo>
                      <a:pt x="257" y="66"/>
                    </a:lnTo>
                    <a:lnTo>
                      <a:pt x="186" y="60"/>
                    </a:lnTo>
                    <a:lnTo>
                      <a:pt x="120" y="48"/>
                    </a:lnTo>
                    <a:lnTo>
                      <a:pt x="60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54" y="24"/>
                    </a:lnTo>
                    <a:lnTo>
                      <a:pt x="120" y="36"/>
                    </a:lnTo>
                    <a:lnTo>
                      <a:pt x="186" y="48"/>
                    </a:lnTo>
                    <a:lnTo>
                      <a:pt x="257" y="54"/>
                    </a:lnTo>
                    <a:lnTo>
                      <a:pt x="257" y="5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84706"/>
                      <a:invGamma/>
                    </a:schemeClr>
                  </a:gs>
                  <a:gs pos="100000">
                    <a:schemeClr val="accent2"/>
                  </a:gs>
                </a:gsLst>
                <a:lin ang="18900000" scaled="1"/>
              </a:gradFill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da-DK" dirty="0"/>
              </a:p>
            </p:txBody>
          </p:sp>
          <p:sp>
            <p:nvSpPr>
              <p:cNvPr id="230413" name="Freeform 13"/>
              <p:cNvSpPr>
                <a:spLocks/>
              </p:cNvSpPr>
              <p:nvPr/>
            </p:nvSpPr>
            <p:spPr bwMode="hidden">
              <a:xfrm>
                <a:off x="3527" y="3906"/>
                <a:ext cx="89" cy="216"/>
              </a:xfrm>
              <a:custGeom>
                <a:avLst/>
                <a:gdLst>
                  <a:gd name="T0" fmla="*/ 12 w 89"/>
                  <a:gd name="T1" fmla="*/ 66 h 216"/>
                  <a:gd name="T2" fmla="*/ 18 w 89"/>
                  <a:gd name="T3" fmla="*/ 108 h 216"/>
                  <a:gd name="T4" fmla="*/ 36 w 89"/>
                  <a:gd name="T5" fmla="*/ 144 h 216"/>
                  <a:gd name="T6" fmla="*/ 60 w 89"/>
                  <a:gd name="T7" fmla="*/ 180 h 216"/>
                  <a:gd name="T8" fmla="*/ 89 w 89"/>
                  <a:gd name="T9" fmla="*/ 216 h 216"/>
                  <a:gd name="T10" fmla="*/ 72 w 89"/>
                  <a:gd name="T11" fmla="*/ 216 h 216"/>
                  <a:gd name="T12" fmla="*/ 42 w 89"/>
                  <a:gd name="T13" fmla="*/ 180 h 216"/>
                  <a:gd name="T14" fmla="*/ 18 w 89"/>
                  <a:gd name="T15" fmla="*/ 144 h 216"/>
                  <a:gd name="T16" fmla="*/ 6 w 89"/>
                  <a:gd name="T17" fmla="*/ 108 h 216"/>
                  <a:gd name="T18" fmla="*/ 0 w 89"/>
                  <a:gd name="T19" fmla="*/ 66 h 216"/>
                  <a:gd name="T20" fmla="*/ 0 w 89"/>
                  <a:gd name="T21" fmla="*/ 30 h 216"/>
                  <a:gd name="T22" fmla="*/ 12 w 89"/>
                  <a:gd name="T23" fmla="*/ 0 h 216"/>
                  <a:gd name="T24" fmla="*/ 30 w 89"/>
                  <a:gd name="T25" fmla="*/ 0 h 216"/>
                  <a:gd name="T26" fmla="*/ 18 w 89"/>
                  <a:gd name="T27" fmla="*/ 30 h 216"/>
                  <a:gd name="T28" fmla="*/ 12 w 89"/>
                  <a:gd name="T29" fmla="*/ 66 h 216"/>
                  <a:gd name="T30" fmla="*/ 12 w 89"/>
                  <a:gd name="T31" fmla="*/ 66 h 2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89" h="216">
                    <a:moveTo>
                      <a:pt x="12" y="66"/>
                    </a:moveTo>
                    <a:lnTo>
                      <a:pt x="18" y="108"/>
                    </a:lnTo>
                    <a:lnTo>
                      <a:pt x="36" y="144"/>
                    </a:lnTo>
                    <a:lnTo>
                      <a:pt x="60" y="180"/>
                    </a:lnTo>
                    <a:lnTo>
                      <a:pt x="89" y="216"/>
                    </a:lnTo>
                    <a:lnTo>
                      <a:pt x="72" y="216"/>
                    </a:lnTo>
                    <a:lnTo>
                      <a:pt x="42" y="180"/>
                    </a:lnTo>
                    <a:lnTo>
                      <a:pt x="18" y="144"/>
                    </a:lnTo>
                    <a:lnTo>
                      <a:pt x="6" y="108"/>
                    </a:lnTo>
                    <a:lnTo>
                      <a:pt x="0" y="66"/>
                    </a:lnTo>
                    <a:lnTo>
                      <a:pt x="0" y="30"/>
                    </a:lnTo>
                    <a:lnTo>
                      <a:pt x="12" y="0"/>
                    </a:lnTo>
                    <a:lnTo>
                      <a:pt x="30" y="0"/>
                    </a:lnTo>
                    <a:lnTo>
                      <a:pt x="18" y="30"/>
                    </a:lnTo>
                    <a:lnTo>
                      <a:pt x="12" y="66"/>
                    </a:lnTo>
                    <a:lnTo>
                      <a:pt x="12" y="6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da-DK" dirty="0"/>
              </a:p>
            </p:txBody>
          </p:sp>
          <p:sp>
            <p:nvSpPr>
              <p:cNvPr id="230414" name="Freeform 14"/>
              <p:cNvSpPr>
                <a:spLocks/>
              </p:cNvSpPr>
              <p:nvPr/>
            </p:nvSpPr>
            <p:spPr bwMode="hidden">
              <a:xfrm>
                <a:off x="3569" y="3745"/>
                <a:ext cx="750" cy="461"/>
              </a:xfrm>
              <a:custGeom>
                <a:avLst/>
                <a:gdLst>
                  <a:gd name="T0" fmla="*/ 382 w 747"/>
                  <a:gd name="T1" fmla="*/ 443 h 461"/>
                  <a:gd name="T2" fmla="*/ 311 w 747"/>
                  <a:gd name="T3" fmla="*/ 437 h 461"/>
                  <a:gd name="T4" fmla="*/ 245 w 747"/>
                  <a:gd name="T5" fmla="*/ 425 h 461"/>
                  <a:gd name="T6" fmla="*/ 185 w 747"/>
                  <a:gd name="T7" fmla="*/ 407 h 461"/>
                  <a:gd name="T8" fmla="*/ 131 w 747"/>
                  <a:gd name="T9" fmla="*/ 383 h 461"/>
                  <a:gd name="T10" fmla="*/ 83 w 747"/>
                  <a:gd name="T11" fmla="*/ 347 h 461"/>
                  <a:gd name="T12" fmla="*/ 53 w 747"/>
                  <a:gd name="T13" fmla="*/ 311 h 461"/>
                  <a:gd name="T14" fmla="*/ 30 w 747"/>
                  <a:gd name="T15" fmla="*/ 269 h 461"/>
                  <a:gd name="T16" fmla="*/ 24 w 747"/>
                  <a:gd name="T17" fmla="*/ 227 h 461"/>
                  <a:gd name="T18" fmla="*/ 30 w 747"/>
                  <a:gd name="T19" fmla="*/ 185 h 461"/>
                  <a:gd name="T20" fmla="*/ 53 w 747"/>
                  <a:gd name="T21" fmla="*/ 143 h 461"/>
                  <a:gd name="T22" fmla="*/ 83 w 747"/>
                  <a:gd name="T23" fmla="*/ 107 h 461"/>
                  <a:gd name="T24" fmla="*/ 131 w 747"/>
                  <a:gd name="T25" fmla="*/ 77 h 461"/>
                  <a:gd name="T26" fmla="*/ 185 w 747"/>
                  <a:gd name="T27" fmla="*/ 47 h 461"/>
                  <a:gd name="T28" fmla="*/ 245 w 747"/>
                  <a:gd name="T29" fmla="*/ 30 h 461"/>
                  <a:gd name="T30" fmla="*/ 311 w 747"/>
                  <a:gd name="T31" fmla="*/ 18 h 461"/>
                  <a:gd name="T32" fmla="*/ 382 w 747"/>
                  <a:gd name="T33" fmla="*/ 12 h 461"/>
                  <a:gd name="T34" fmla="*/ 478 w 747"/>
                  <a:gd name="T35" fmla="*/ 18 h 461"/>
                  <a:gd name="T36" fmla="*/ 562 w 747"/>
                  <a:gd name="T37" fmla="*/ 41 h 461"/>
                  <a:gd name="T38" fmla="*/ 562 w 747"/>
                  <a:gd name="T39" fmla="*/ 36 h 461"/>
                  <a:gd name="T40" fmla="*/ 562 w 747"/>
                  <a:gd name="T41" fmla="*/ 30 h 461"/>
                  <a:gd name="T42" fmla="*/ 478 w 747"/>
                  <a:gd name="T43" fmla="*/ 6 h 461"/>
                  <a:gd name="T44" fmla="*/ 382 w 747"/>
                  <a:gd name="T45" fmla="*/ 0 h 461"/>
                  <a:gd name="T46" fmla="*/ 305 w 747"/>
                  <a:gd name="T47" fmla="*/ 6 h 461"/>
                  <a:gd name="T48" fmla="*/ 233 w 747"/>
                  <a:gd name="T49" fmla="*/ 18 h 461"/>
                  <a:gd name="T50" fmla="*/ 167 w 747"/>
                  <a:gd name="T51" fmla="*/ 41 h 461"/>
                  <a:gd name="T52" fmla="*/ 113 w 747"/>
                  <a:gd name="T53" fmla="*/ 65 h 461"/>
                  <a:gd name="T54" fmla="*/ 65 w 747"/>
                  <a:gd name="T55" fmla="*/ 101 h 461"/>
                  <a:gd name="T56" fmla="*/ 30 w 747"/>
                  <a:gd name="T57" fmla="*/ 137 h 461"/>
                  <a:gd name="T58" fmla="*/ 6 w 747"/>
                  <a:gd name="T59" fmla="*/ 179 h 461"/>
                  <a:gd name="T60" fmla="*/ 0 w 747"/>
                  <a:gd name="T61" fmla="*/ 227 h 461"/>
                  <a:gd name="T62" fmla="*/ 6 w 747"/>
                  <a:gd name="T63" fmla="*/ 275 h 461"/>
                  <a:gd name="T64" fmla="*/ 30 w 747"/>
                  <a:gd name="T65" fmla="*/ 317 h 461"/>
                  <a:gd name="T66" fmla="*/ 65 w 747"/>
                  <a:gd name="T67" fmla="*/ 359 h 461"/>
                  <a:gd name="T68" fmla="*/ 113 w 747"/>
                  <a:gd name="T69" fmla="*/ 395 h 461"/>
                  <a:gd name="T70" fmla="*/ 167 w 747"/>
                  <a:gd name="T71" fmla="*/ 419 h 461"/>
                  <a:gd name="T72" fmla="*/ 233 w 747"/>
                  <a:gd name="T73" fmla="*/ 443 h 461"/>
                  <a:gd name="T74" fmla="*/ 305 w 747"/>
                  <a:gd name="T75" fmla="*/ 455 h 461"/>
                  <a:gd name="T76" fmla="*/ 382 w 747"/>
                  <a:gd name="T77" fmla="*/ 461 h 461"/>
                  <a:gd name="T78" fmla="*/ 448 w 747"/>
                  <a:gd name="T79" fmla="*/ 455 h 461"/>
                  <a:gd name="T80" fmla="*/ 508 w 747"/>
                  <a:gd name="T81" fmla="*/ 449 h 461"/>
                  <a:gd name="T82" fmla="*/ 609 w 747"/>
                  <a:gd name="T83" fmla="*/ 413 h 461"/>
                  <a:gd name="T84" fmla="*/ 657 w 747"/>
                  <a:gd name="T85" fmla="*/ 389 h 461"/>
                  <a:gd name="T86" fmla="*/ 693 w 747"/>
                  <a:gd name="T87" fmla="*/ 359 h 461"/>
                  <a:gd name="T88" fmla="*/ 723 w 747"/>
                  <a:gd name="T89" fmla="*/ 329 h 461"/>
                  <a:gd name="T90" fmla="*/ 747 w 747"/>
                  <a:gd name="T91" fmla="*/ 293 h 461"/>
                  <a:gd name="T92" fmla="*/ 741 w 747"/>
                  <a:gd name="T93" fmla="*/ 287 h 461"/>
                  <a:gd name="T94" fmla="*/ 729 w 747"/>
                  <a:gd name="T95" fmla="*/ 281 h 461"/>
                  <a:gd name="T96" fmla="*/ 711 w 747"/>
                  <a:gd name="T97" fmla="*/ 317 h 461"/>
                  <a:gd name="T98" fmla="*/ 681 w 747"/>
                  <a:gd name="T99" fmla="*/ 347 h 461"/>
                  <a:gd name="T100" fmla="*/ 645 w 747"/>
                  <a:gd name="T101" fmla="*/ 377 h 461"/>
                  <a:gd name="T102" fmla="*/ 604 w 747"/>
                  <a:gd name="T103" fmla="*/ 401 h 461"/>
                  <a:gd name="T104" fmla="*/ 502 w 747"/>
                  <a:gd name="T105" fmla="*/ 431 h 461"/>
                  <a:gd name="T106" fmla="*/ 442 w 747"/>
                  <a:gd name="T107" fmla="*/ 443 h 461"/>
                  <a:gd name="T108" fmla="*/ 382 w 747"/>
                  <a:gd name="T109" fmla="*/ 443 h 461"/>
                  <a:gd name="T110" fmla="*/ 382 w 747"/>
                  <a:gd name="T111" fmla="*/ 443 h 4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747" h="461">
                    <a:moveTo>
                      <a:pt x="382" y="443"/>
                    </a:moveTo>
                    <a:lnTo>
                      <a:pt x="311" y="437"/>
                    </a:lnTo>
                    <a:lnTo>
                      <a:pt x="245" y="425"/>
                    </a:lnTo>
                    <a:lnTo>
                      <a:pt x="185" y="407"/>
                    </a:lnTo>
                    <a:lnTo>
                      <a:pt x="131" y="383"/>
                    </a:lnTo>
                    <a:lnTo>
                      <a:pt x="83" y="347"/>
                    </a:lnTo>
                    <a:lnTo>
                      <a:pt x="53" y="311"/>
                    </a:lnTo>
                    <a:lnTo>
                      <a:pt x="30" y="269"/>
                    </a:lnTo>
                    <a:lnTo>
                      <a:pt x="24" y="227"/>
                    </a:lnTo>
                    <a:lnTo>
                      <a:pt x="30" y="185"/>
                    </a:lnTo>
                    <a:lnTo>
                      <a:pt x="53" y="143"/>
                    </a:lnTo>
                    <a:lnTo>
                      <a:pt x="83" y="107"/>
                    </a:lnTo>
                    <a:lnTo>
                      <a:pt x="131" y="77"/>
                    </a:lnTo>
                    <a:lnTo>
                      <a:pt x="185" y="47"/>
                    </a:lnTo>
                    <a:lnTo>
                      <a:pt x="245" y="30"/>
                    </a:lnTo>
                    <a:lnTo>
                      <a:pt x="311" y="18"/>
                    </a:lnTo>
                    <a:lnTo>
                      <a:pt x="382" y="12"/>
                    </a:lnTo>
                    <a:lnTo>
                      <a:pt x="478" y="18"/>
                    </a:lnTo>
                    <a:lnTo>
                      <a:pt x="562" y="41"/>
                    </a:lnTo>
                    <a:lnTo>
                      <a:pt x="562" y="36"/>
                    </a:lnTo>
                    <a:lnTo>
                      <a:pt x="562" y="30"/>
                    </a:lnTo>
                    <a:lnTo>
                      <a:pt x="478" y="6"/>
                    </a:lnTo>
                    <a:lnTo>
                      <a:pt x="382" y="0"/>
                    </a:lnTo>
                    <a:lnTo>
                      <a:pt x="305" y="6"/>
                    </a:lnTo>
                    <a:lnTo>
                      <a:pt x="233" y="18"/>
                    </a:lnTo>
                    <a:lnTo>
                      <a:pt x="167" y="41"/>
                    </a:lnTo>
                    <a:lnTo>
                      <a:pt x="113" y="65"/>
                    </a:lnTo>
                    <a:lnTo>
                      <a:pt x="65" y="101"/>
                    </a:lnTo>
                    <a:lnTo>
                      <a:pt x="30" y="137"/>
                    </a:lnTo>
                    <a:lnTo>
                      <a:pt x="6" y="179"/>
                    </a:lnTo>
                    <a:lnTo>
                      <a:pt x="0" y="227"/>
                    </a:lnTo>
                    <a:lnTo>
                      <a:pt x="6" y="275"/>
                    </a:lnTo>
                    <a:lnTo>
                      <a:pt x="30" y="317"/>
                    </a:lnTo>
                    <a:lnTo>
                      <a:pt x="65" y="359"/>
                    </a:lnTo>
                    <a:lnTo>
                      <a:pt x="113" y="395"/>
                    </a:lnTo>
                    <a:lnTo>
                      <a:pt x="167" y="419"/>
                    </a:lnTo>
                    <a:lnTo>
                      <a:pt x="233" y="443"/>
                    </a:lnTo>
                    <a:lnTo>
                      <a:pt x="305" y="455"/>
                    </a:lnTo>
                    <a:lnTo>
                      <a:pt x="382" y="461"/>
                    </a:lnTo>
                    <a:lnTo>
                      <a:pt x="448" y="455"/>
                    </a:lnTo>
                    <a:lnTo>
                      <a:pt x="508" y="449"/>
                    </a:lnTo>
                    <a:lnTo>
                      <a:pt x="609" y="413"/>
                    </a:lnTo>
                    <a:lnTo>
                      <a:pt x="657" y="389"/>
                    </a:lnTo>
                    <a:lnTo>
                      <a:pt x="693" y="359"/>
                    </a:lnTo>
                    <a:lnTo>
                      <a:pt x="723" y="329"/>
                    </a:lnTo>
                    <a:lnTo>
                      <a:pt x="747" y="293"/>
                    </a:lnTo>
                    <a:lnTo>
                      <a:pt x="741" y="287"/>
                    </a:lnTo>
                    <a:lnTo>
                      <a:pt x="729" y="281"/>
                    </a:lnTo>
                    <a:lnTo>
                      <a:pt x="711" y="317"/>
                    </a:lnTo>
                    <a:lnTo>
                      <a:pt x="681" y="347"/>
                    </a:lnTo>
                    <a:lnTo>
                      <a:pt x="645" y="377"/>
                    </a:lnTo>
                    <a:lnTo>
                      <a:pt x="604" y="401"/>
                    </a:lnTo>
                    <a:lnTo>
                      <a:pt x="502" y="431"/>
                    </a:lnTo>
                    <a:lnTo>
                      <a:pt x="442" y="443"/>
                    </a:lnTo>
                    <a:lnTo>
                      <a:pt x="382" y="443"/>
                    </a:lnTo>
                    <a:lnTo>
                      <a:pt x="382" y="44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rect">
                  <a:fillToRect l="50000" t="50000" r="50000" b="50000"/>
                </a:path>
              </a:gradFill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da-DK" dirty="0"/>
              </a:p>
            </p:txBody>
          </p:sp>
          <p:sp>
            <p:nvSpPr>
              <p:cNvPr id="230415" name="Freeform 15"/>
              <p:cNvSpPr>
                <a:spLocks/>
              </p:cNvSpPr>
              <p:nvPr/>
            </p:nvSpPr>
            <p:spPr bwMode="hidden">
              <a:xfrm>
                <a:off x="4037" y="3721"/>
                <a:ext cx="96" cy="30"/>
              </a:xfrm>
              <a:custGeom>
                <a:avLst/>
                <a:gdLst>
                  <a:gd name="T0" fmla="*/ 0 w 96"/>
                  <a:gd name="T1" fmla="*/ 0 h 30"/>
                  <a:gd name="T2" fmla="*/ 0 w 96"/>
                  <a:gd name="T3" fmla="*/ 12 h 30"/>
                  <a:gd name="T4" fmla="*/ 48 w 96"/>
                  <a:gd name="T5" fmla="*/ 18 h 30"/>
                  <a:gd name="T6" fmla="*/ 96 w 96"/>
                  <a:gd name="T7" fmla="*/ 30 h 30"/>
                  <a:gd name="T8" fmla="*/ 96 w 96"/>
                  <a:gd name="T9" fmla="*/ 24 h 30"/>
                  <a:gd name="T10" fmla="*/ 96 w 96"/>
                  <a:gd name="T11" fmla="*/ 18 h 30"/>
                  <a:gd name="T12" fmla="*/ 48 w 96"/>
                  <a:gd name="T13" fmla="*/ 12 h 30"/>
                  <a:gd name="T14" fmla="*/ 0 w 96"/>
                  <a:gd name="T15" fmla="*/ 0 h 30"/>
                  <a:gd name="T16" fmla="*/ 0 w 96"/>
                  <a:gd name="T17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6" h="30">
                    <a:moveTo>
                      <a:pt x="0" y="0"/>
                    </a:moveTo>
                    <a:lnTo>
                      <a:pt x="0" y="12"/>
                    </a:lnTo>
                    <a:lnTo>
                      <a:pt x="48" y="18"/>
                    </a:lnTo>
                    <a:lnTo>
                      <a:pt x="96" y="30"/>
                    </a:lnTo>
                    <a:lnTo>
                      <a:pt x="96" y="24"/>
                    </a:lnTo>
                    <a:lnTo>
                      <a:pt x="96" y="18"/>
                    </a:lnTo>
                    <a:lnTo>
                      <a:pt x="4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da-DK" dirty="0"/>
              </a:p>
            </p:txBody>
          </p:sp>
          <p:sp>
            <p:nvSpPr>
              <p:cNvPr id="230416" name="Oval 16"/>
              <p:cNvSpPr>
                <a:spLocks noChangeArrowheads="1"/>
              </p:cNvSpPr>
              <p:nvPr/>
            </p:nvSpPr>
            <p:spPr bwMode="hidden">
              <a:xfrm>
                <a:off x="3910" y="3948"/>
                <a:ext cx="84" cy="53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da-DK" dirty="0"/>
              </a:p>
            </p:txBody>
          </p:sp>
        </p:grpSp>
        <p:grpSp>
          <p:nvGrpSpPr>
            <p:cNvPr id="1035" name="Group 17"/>
            <p:cNvGrpSpPr>
              <a:grpSpLocks/>
            </p:cNvGrpSpPr>
            <p:nvPr userDrawn="1"/>
          </p:nvGrpSpPr>
          <p:grpSpPr bwMode="auto">
            <a:xfrm>
              <a:off x="1776" y="3631"/>
              <a:ext cx="1626" cy="683"/>
              <a:chOff x="1776" y="3631"/>
              <a:chExt cx="1626" cy="683"/>
            </a:xfrm>
          </p:grpSpPr>
          <p:sp>
            <p:nvSpPr>
              <p:cNvPr id="230418" name="Oval 18"/>
              <p:cNvSpPr>
                <a:spLocks noChangeArrowheads="1"/>
              </p:cNvSpPr>
              <p:nvPr/>
            </p:nvSpPr>
            <p:spPr bwMode="hidden">
              <a:xfrm>
                <a:off x="2268" y="3934"/>
                <a:ext cx="638" cy="3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>
                <a:noFill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da-DK" dirty="0"/>
              </a:p>
            </p:txBody>
          </p:sp>
          <p:sp>
            <p:nvSpPr>
              <p:cNvPr id="230419" name="Oval 19"/>
              <p:cNvSpPr>
                <a:spLocks noChangeArrowheads="1"/>
              </p:cNvSpPr>
              <p:nvPr/>
            </p:nvSpPr>
            <p:spPr bwMode="hidden">
              <a:xfrm>
                <a:off x="2314" y="3958"/>
                <a:ext cx="543" cy="332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da-DK" dirty="0"/>
              </a:p>
            </p:txBody>
          </p:sp>
          <p:sp>
            <p:nvSpPr>
              <p:cNvPr id="230420" name="Oval 20"/>
              <p:cNvSpPr>
                <a:spLocks noChangeArrowheads="1"/>
              </p:cNvSpPr>
              <p:nvPr/>
            </p:nvSpPr>
            <p:spPr bwMode="hidden">
              <a:xfrm>
                <a:off x="2341" y="3979"/>
                <a:ext cx="501" cy="29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>
                <a:noFill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da-DK" dirty="0"/>
              </a:p>
            </p:txBody>
          </p:sp>
          <p:sp>
            <p:nvSpPr>
              <p:cNvPr id="230421" name="Oval 21"/>
              <p:cNvSpPr>
                <a:spLocks noChangeArrowheads="1"/>
              </p:cNvSpPr>
              <p:nvPr/>
            </p:nvSpPr>
            <p:spPr bwMode="hidden">
              <a:xfrm>
                <a:off x="2368" y="3997"/>
                <a:ext cx="444" cy="258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da-DK" dirty="0"/>
              </a:p>
            </p:txBody>
          </p:sp>
          <p:sp>
            <p:nvSpPr>
              <p:cNvPr id="230422" name="Oval 22"/>
              <p:cNvSpPr>
                <a:spLocks noChangeArrowheads="1"/>
              </p:cNvSpPr>
              <p:nvPr/>
            </p:nvSpPr>
            <p:spPr bwMode="hidden">
              <a:xfrm>
                <a:off x="2385" y="4005"/>
                <a:ext cx="413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da-DK" dirty="0"/>
              </a:p>
            </p:txBody>
          </p:sp>
          <p:sp>
            <p:nvSpPr>
              <p:cNvPr id="230423" name="Oval 23"/>
              <p:cNvSpPr>
                <a:spLocks noChangeArrowheads="1"/>
              </p:cNvSpPr>
              <p:nvPr/>
            </p:nvSpPr>
            <p:spPr bwMode="hidden">
              <a:xfrm>
                <a:off x="2437" y="4026"/>
                <a:ext cx="306" cy="192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da-DK" dirty="0"/>
              </a:p>
            </p:txBody>
          </p:sp>
          <p:sp>
            <p:nvSpPr>
              <p:cNvPr id="230424" name="Oval 24"/>
              <p:cNvSpPr>
                <a:spLocks noChangeArrowheads="1"/>
              </p:cNvSpPr>
              <p:nvPr/>
            </p:nvSpPr>
            <p:spPr bwMode="hidden">
              <a:xfrm>
                <a:off x="2476" y="4056"/>
                <a:ext cx="227" cy="135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da-DK" dirty="0"/>
              </a:p>
            </p:txBody>
          </p:sp>
          <p:sp>
            <p:nvSpPr>
              <p:cNvPr id="230425" name="Oval 25"/>
              <p:cNvSpPr>
                <a:spLocks noChangeArrowheads="1"/>
              </p:cNvSpPr>
              <p:nvPr/>
            </p:nvSpPr>
            <p:spPr bwMode="hidden">
              <a:xfrm>
                <a:off x="2542" y="4097"/>
                <a:ext cx="90" cy="60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da-DK" dirty="0"/>
              </a:p>
            </p:txBody>
          </p:sp>
          <p:sp>
            <p:nvSpPr>
              <p:cNvPr id="230426" name="Freeform 26"/>
              <p:cNvSpPr>
                <a:spLocks/>
              </p:cNvSpPr>
              <p:nvPr/>
            </p:nvSpPr>
            <p:spPr bwMode="hidden">
              <a:xfrm>
                <a:off x="2585" y="3822"/>
                <a:ext cx="449" cy="186"/>
              </a:xfrm>
              <a:custGeom>
                <a:avLst/>
                <a:gdLst>
                  <a:gd name="T0" fmla="*/ 6 w 448"/>
                  <a:gd name="T1" fmla="*/ 6 h 186"/>
                  <a:gd name="T2" fmla="*/ 78 w 448"/>
                  <a:gd name="T3" fmla="*/ 12 h 186"/>
                  <a:gd name="T4" fmla="*/ 150 w 448"/>
                  <a:gd name="T5" fmla="*/ 18 h 186"/>
                  <a:gd name="T6" fmla="*/ 215 w 448"/>
                  <a:gd name="T7" fmla="*/ 36 h 186"/>
                  <a:gd name="T8" fmla="*/ 275 w 448"/>
                  <a:gd name="T9" fmla="*/ 60 h 186"/>
                  <a:gd name="T10" fmla="*/ 329 w 448"/>
                  <a:gd name="T11" fmla="*/ 84 h 186"/>
                  <a:gd name="T12" fmla="*/ 377 w 448"/>
                  <a:gd name="T13" fmla="*/ 114 h 186"/>
                  <a:gd name="T14" fmla="*/ 419 w 448"/>
                  <a:gd name="T15" fmla="*/ 150 h 186"/>
                  <a:gd name="T16" fmla="*/ 448 w 448"/>
                  <a:gd name="T17" fmla="*/ 186 h 186"/>
                  <a:gd name="T18" fmla="*/ 448 w 448"/>
                  <a:gd name="T19" fmla="*/ 162 h 186"/>
                  <a:gd name="T20" fmla="*/ 413 w 448"/>
                  <a:gd name="T21" fmla="*/ 126 h 186"/>
                  <a:gd name="T22" fmla="*/ 371 w 448"/>
                  <a:gd name="T23" fmla="*/ 96 h 186"/>
                  <a:gd name="T24" fmla="*/ 323 w 448"/>
                  <a:gd name="T25" fmla="*/ 66 h 186"/>
                  <a:gd name="T26" fmla="*/ 269 w 448"/>
                  <a:gd name="T27" fmla="*/ 48 h 186"/>
                  <a:gd name="T28" fmla="*/ 144 w 448"/>
                  <a:gd name="T29" fmla="*/ 12 h 186"/>
                  <a:gd name="T30" fmla="*/ 78 w 448"/>
                  <a:gd name="T31" fmla="*/ 6 h 186"/>
                  <a:gd name="T32" fmla="*/ 6 w 448"/>
                  <a:gd name="T33" fmla="*/ 0 h 186"/>
                  <a:gd name="T34" fmla="*/ 0 w 448"/>
                  <a:gd name="T35" fmla="*/ 0 h 186"/>
                  <a:gd name="T36" fmla="*/ 0 w 448"/>
                  <a:gd name="T37" fmla="*/ 0 h 186"/>
                  <a:gd name="T38" fmla="*/ 0 w 448"/>
                  <a:gd name="T39" fmla="*/ 6 h 186"/>
                  <a:gd name="T40" fmla="*/ 0 w 448"/>
                  <a:gd name="T41" fmla="*/ 6 h 186"/>
                  <a:gd name="T42" fmla="*/ 6 w 448"/>
                  <a:gd name="T43" fmla="*/ 6 h 186"/>
                  <a:gd name="T44" fmla="*/ 6 w 448"/>
                  <a:gd name="T45" fmla="*/ 6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448" h="186">
                    <a:moveTo>
                      <a:pt x="6" y="6"/>
                    </a:moveTo>
                    <a:lnTo>
                      <a:pt x="78" y="12"/>
                    </a:lnTo>
                    <a:lnTo>
                      <a:pt x="150" y="18"/>
                    </a:lnTo>
                    <a:lnTo>
                      <a:pt x="215" y="36"/>
                    </a:lnTo>
                    <a:lnTo>
                      <a:pt x="275" y="60"/>
                    </a:lnTo>
                    <a:lnTo>
                      <a:pt x="329" y="84"/>
                    </a:lnTo>
                    <a:lnTo>
                      <a:pt x="377" y="114"/>
                    </a:lnTo>
                    <a:lnTo>
                      <a:pt x="419" y="150"/>
                    </a:lnTo>
                    <a:lnTo>
                      <a:pt x="448" y="186"/>
                    </a:lnTo>
                    <a:lnTo>
                      <a:pt x="448" y="162"/>
                    </a:lnTo>
                    <a:lnTo>
                      <a:pt x="413" y="126"/>
                    </a:lnTo>
                    <a:lnTo>
                      <a:pt x="371" y="96"/>
                    </a:lnTo>
                    <a:lnTo>
                      <a:pt x="323" y="66"/>
                    </a:lnTo>
                    <a:lnTo>
                      <a:pt x="269" y="48"/>
                    </a:lnTo>
                    <a:lnTo>
                      <a:pt x="144" y="12"/>
                    </a:lnTo>
                    <a:lnTo>
                      <a:pt x="7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da-DK" dirty="0"/>
              </a:p>
            </p:txBody>
          </p:sp>
          <p:sp>
            <p:nvSpPr>
              <p:cNvPr id="230427" name="Freeform 27"/>
              <p:cNvSpPr>
                <a:spLocks/>
              </p:cNvSpPr>
              <p:nvPr/>
            </p:nvSpPr>
            <p:spPr bwMode="hidden">
              <a:xfrm>
                <a:off x="2142" y="3852"/>
                <a:ext cx="892" cy="462"/>
              </a:xfrm>
              <a:custGeom>
                <a:avLst/>
                <a:gdLst>
                  <a:gd name="T0" fmla="*/ 23 w 890"/>
                  <a:gd name="T1" fmla="*/ 276 h 462"/>
                  <a:gd name="T2" fmla="*/ 29 w 890"/>
                  <a:gd name="T3" fmla="*/ 222 h 462"/>
                  <a:gd name="T4" fmla="*/ 59 w 890"/>
                  <a:gd name="T5" fmla="*/ 174 h 462"/>
                  <a:gd name="T6" fmla="*/ 95 w 890"/>
                  <a:gd name="T7" fmla="*/ 132 h 462"/>
                  <a:gd name="T8" fmla="*/ 149 w 890"/>
                  <a:gd name="T9" fmla="*/ 96 h 462"/>
                  <a:gd name="T10" fmla="*/ 209 w 890"/>
                  <a:gd name="T11" fmla="*/ 60 h 462"/>
                  <a:gd name="T12" fmla="*/ 281 w 890"/>
                  <a:gd name="T13" fmla="*/ 36 h 462"/>
                  <a:gd name="T14" fmla="*/ 364 w 890"/>
                  <a:gd name="T15" fmla="*/ 24 h 462"/>
                  <a:gd name="T16" fmla="*/ 448 w 890"/>
                  <a:gd name="T17" fmla="*/ 18 h 462"/>
                  <a:gd name="T18" fmla="*/ 532 w 890"/>
                  <a:gd name="T19" fmla="*/ 24 h 462"/>
                  <a:gd name="T20" fmla="*/ 609 w 890"/>
                  <a:gd name="T21" fmla="*/ 36 h 462"/>
                  <a:gd name="T22" fmla="*/ 681 w 890"/>
                  <a:gd name="T23" fmla="*/ 60 h 462"/>
                  <a:gd name="T24" fmla="*/ 741 w 890"/>
                  <a:gd name="T25" fmla="*/ 96 h 462"/>
                  <a:gd name="T26" fmla="*/ 795 w 890"/>
                  <a:gd name="T27" fmla="*/ 132 h 462"/>
                  <a:gd name="T28" fmla="*/ 831 w 890"/>
                  <a:gd name="T29" fmla="*/ 174 h 462"/>
                  <a:gd name="T30" fmla="*/ 861 w 890"/>
                  <a:gd name="T31" fmla="*/ 222 h 462"/>
                  <a:gd name="T32" fmla="*/ 867 w 890"/>
                  <a:gd name="T33" fmla="*/ 276 h 462"/>
                  <a:gd name="T34" fmla="*/ 855 w 890"/>
                  <a:gd name="T35" fmla="*/ 330 h 462"/>
                  <a:gd name="T36" fmla="*/ 831 w 890"/>
                  <a:gd name="T37" fmla="*/ 378 h 462"/>
                  <a:gd name="T38" fmla="*/ 783 w 890"/>
                  <a:gd name="T39" fmla="*/ 426 h 462"/>
                  <a:gd name="T40" fmla="*/ 723 w 890"/>
                  <a:gd name="T41" fmla="*/ 462 h 462"/>
                  <a:gd name="T42" fmla="*/ 765 w 890"/>
                  <a:gd name="T43" fmla="*/ 462 h 462"/>
                  <a:gd name="T44" fmla="*/ 819 w 890"/>
                  <a:gd name="T45" fmla="*/ 426 h 462"/>
                  <a:gd name="T46" fmla="*/ 855 w 890"/>
                  <a:gd name="T47" fmla="*/ 378 h 462"/>
                  <a:gd name="T48" fmla="*/ 884 w 890"/>
                  <a:gd name="T49" fmla="*/ 330 h 462"/>
                  <a:gd name="T50" fmla="*/ 890 w 890"/>
                  <a:gd name="T51" fmla="*/ 276 h 462"/>
                  <a:gd name="T52" fmla="*/ 884 w 890"/>
                  <a:gd name="T53" fmla="*/ 222 h 462"/>
                  <a:gd name="T54" fmla="*/ 855 w 890"/>
                  <a:gd name="T55" fmla="*/ 168 h 462"/>
                  <a:gd name="T56" fmla="*/ 813 w 890"/>
                  <a:gd name="T57" fmla="*/ 120 h 462"/>
                  <a:gd name="T58" fmla="*/ 759 w 890"/>
                  <a:gd name="T59" fmla="*/ 84 h 462"/>
                  <a:gd name="T60" fmla="*/ 693 w 890"/>
                  <a:gd name="T61" fmla="*/ 48 h 462"/>
                  <a:gd name="T62" fmla="*/ 621 w 890"/>
                  <a:gd name="T63" fmla="*/ 24 h 462"/>
                  <a:gd name="T64" fmla="*/ 538 w 890"/>
                  <a:gd name="T65" fmla="*/ 6 h 462"/>
                  <a:gd name="T66" fmla="*/ 448 w 890"/>
                  <a:gd name="T67" fmla="*/ 0 h 462"/>
                  <a:gd name="T68" fmla="*/ 358 w 890"/>
                  <a:gd name="T69" fmla="*/ 6 h 462"/>
                  <a:gd name="T70" fmla="*/ 275 w 890"/>
                  <a:gd name="T71" fmla="*/ 24 h 462"/>
                  <a:gd name="T72" fmla="*/ 197 w 890"/>
                  <a:gd name="T73" fmla="*/ 48 h 462"/>
                  <a:gd name="T74" fmla="*/ 131 w 890"/>
                  <a:gd name="T75" fmla="*/ 84 h 462"/>
                  <a:gd name="T76" fmla="*/ 77 w 890"/>
                  <a:gd name="T77" fmla="*/ 120 h 462"/>
                  <a:gd name="T78" fmla="*/ 35 w 890"/>
                  <a:gd name="T79" fmla="*/ 168 h 462"/>
                  <a:gd name="T80" fmla="*/ 12 w 890"/>
                  <a:gd name="T81" fmla="*/ 222 h 462"/>
                  <a:gd name="T82" fmla="*/ 0 w 890"/>
                  <a:gd name="T83" fmla="*/ 276 h 462"/>
                  <a:gd name="T84" fmla="*/ 6 w 890"/>
                  <a:gd name="T85" fmla="*/ 330 h 462"/>
                  <a:gd name="T86" fmla="*/ 35 w 890"/>
                  <a:gd name="T87" fmla="*/ 378 h 462"/>
                  <a:gd name="T88" fmla="*/ 71 w 890"/>
                  <a:gd name="T89" fmla="*/ 426 h 462"/>
                  <a:gd name="T90" fmla="*/ 125 w 890"/>
                  <a:gd name="T91" fmla="*/ 462 h 462"/>
                  <a:gd name="T92" fmla="*/ 167 w 890"/>
                  <a:gd name="T93" fmla="*/ 462 h 462"/>
                  <a:gd name="T94" fmla="*/ 107 w 890"/>
                  <a:gd name="T95" fmla="*/ 426 h 462"/>
                  <a:gd name="T96" fmla="*/ 59 w 890"/>
                  <a:gd name="T97" fmla="*/ 378 h 462"/>
                  <a:gd name="T98" fmla="*/ 35 w 890"/>
                  <a:gd name="T99" fmla="*/ 330 h 462"/>
                  <a:gd name="T100" fmla="*/ 23 w 890"/>
                  <a:gd name="T101" fmla="*/ 276 h 462"/>
                  <a:gd name="T102" fmla="*/ 23 w 890"/>
                  <a:gd name="T103" fmla="*/ 276 h 4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890" h="462">
                    <a:moveTo>
                      <a:pt x="23" y="276"/>
                    </a:moveTo>
                    <a:lnTo>
                      <a:pt x="29" y="222"/>
                    </a:lnTo>
                    <a:lnTo>
                      <a:pt x="59" y="174"/>
                    </a:lnTo>
                    <a:lnTo>
                      <a:pt x="95" y="132"/>
                    </a:lnTo>
                    <a:lnTo>
                      <a:pt x="149" y="96"/>
                    </a:lnTo>
                    <a:lnTo>
                      <a:pt x="209" y="60"/>
                    </a:lnTo>
                    <a:lnTo>
                      <a:pt x="281" y="36"/>
                    </a:lnTo>
                    <a:lnTo>
                      <a:pt x="364" y="24"/>
                    </a:lnTo>
                    <a:lnTo>
                      <a:pt x="448" y="18"/>
                    </a:lnTo>
                    <a:lnTo>
                      <a:pt x="532" y="24"/>
                    </a:lnTo>
                    <a:lnTo>
                      <a:pt x="609" y="36"/>
                    </a:lnTo>
                    <a:lnTo>
                      <a:pt x="681" y="60"/>
                    </a:lnTo>
                    <a:lnTo>
                      <a:pt x="741" y="96"/>
                    </a:lnTo>
                    <a:lnTo>
                      <a:pt x="795" y="132"/>
                    </a:lnTo>
                    <a:lnTo>
                      <a:pt x="831" y="174"/>
                    </a:lnTo>
                    <a:lnTo>
                      <a:pt x="861" y="222"/>
                    </a:lnTo>
                    <a:lnTo>
                      <a:pt x="867" y="276"/>
                    </a:lnTo>
                    <a:lnTo>
                      <a:pt x="855" y="330"/>
                    </a:lnTo>
                    <a:lnTo>
                      <a:pt x="831" y="378"/>
                    </a:lnTo>
                    <a:lnTo>
                      <a:pt x="783" y="426"/>
                    </a:lnTo>
                    <a:lnTo>
                      <a:pt x="723" y="462"/>
                    </a:lnTo>
                    <a:lnTo>
                      <a:pt x="765" y="462"/>
                    </a:lnTo>
                    <a:lnTo>
                      <a:pt x="819" y="426"/>
                    </a:lnTo>
                    <a:lnTo>
                      <a:pt x="855" y="378"/>
                    </a:lnTo>
                    <a:lnTo>
                      <a:pt x="884" y="330"/>
                    </a:lnTo>
                    <a:lnTo>
                      <a:pt x="890" y="276"/>
                    </a:lnTo>
                    <a:lnTo>
                      <a:pt x="884" y="222"/>
                    </a:lnTo>
                    <a:lnTo>
                      <a:pt x="855" y="168"/>
                    </a:lnTo>
                    <a:lnTo>
                      <a:pt x="813" y="120"/>
                    </a:lnTo>
                    <a:lnTo>
                      <a:pt x="759" y="84"/>
                    </a:lnTo>
                    <a:lnTo>
                      <a:pt x="693" y="48"/>
                    </a:lnTo>
                    <a:lnTo>
                      <a:pt x="621" y="24"/>
                    </a:lnTo>
                    <a:lnTo>
                      <a:pt x="538" y="6"/>
                    </a:lnTo>
                    <a:lnTo>
                      <a:pt x="448" y="0"/>
                    </a:lnTo>
                    <a:lnTo>
                      <a:pt x="358" y="6"/>
                    </a:lnTo>
                    <a:lnTo>
                      <a:pt x="275" y="24"/>
                    </a:lnTo>
                    <a:lnTo>
                      <a:pt x="197" y="48"/>
                    </a:lnTo>
                    <a:lnTo>
                      <a:pt x="131" y="84"/>
                    </a:lnTo>
                    <a:lnTo>
                      <a:pt x="77" y="120"/>
                    </a:lnTo>
                    <a:lnTo>
                      <a:pt x="35" y="168"/>
                    </a:lnTo>
                    <a:lnTo>
                      <a:pt x="12" y="222"/>
                    </a:lnTo>
                    <a:lnTo>
                      <a:pt x="0" y="276"/>
                    </a:lnTo>
                    <a:lnTo>
                      <a:pt x="6" y="330"/>
                    </a:lnTo>
                    <a:lnTo>
                      <a:pt x="35" y="378"/>
                    </a:lnTo>
                    <a:lnTo>
                      <a:pt x="71" y="426"/>
                    </a:lnTo>
                    <a:lnTo>
                      <a:pt x="125" y="462"/>
                    </a:lnTo>
                    <a:lnTo>
                      <a:pt x="167" y="462"/>
                    </a:lnTo>
                    <a:lnTo>
                      <a:pt x="107" y="426"/>
                    </a:lnTo>
                    <a:lnTo>
                      <a:pt x="59" y="378"/>
                    </a:lnTo>
                    <a:lnTo>
                      <a:pt x="35" y="330"/>
                    </a:lnTo>
                    <a:lnTo>
                      <a:pt x="23" y="276"/>
                    </a:lnTo>
                    <a:lnTo>
                      <a:pt x="23" y="27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4706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da-DK" dirty="0"/>
              </a:p>
            </p:txBody>
          </p:sp>
          <p:sp>
            <p:nvSpPr>
              <p:cNvPr id="230428" name="Freeform 28"/>
              <p:cNvSpPr>
                <a:spLocks/>
              </p:cNvSpPr>
              <p:nvPr/>
            </p:nvSpPr>
            <p:spPr bwMode="hidden">
              <a:xfrm>
                <a:off x="2082" y="3828"/>
                <a:ext cx="407" cy="486"/>
              </a:xfrm>
              <a:custGeom>
                <a:avLst/>
                <a:gdLst>
                  <a:gd name="T0" fmla="*/ 18 w 406"/>
                  <a:gd name="T1" fmla="*/ 300 h 486"/>
                  <a:gd name="T2" fmla="*/ 24 w 406"/>
                  <a:gd name="T3" fmla="*/ 246 h 486"/>
                  <a:gd name="T4" fmla="*/ 48 w 406"/>
                  <a:gd name="T5" fmla="*/ 198 h 486"/>
                  <a:gd name="T6" fmla="*/ 83 w 406"/>
                  <a:gd name="T7" fmla="*/ 150 h 486"/>
                  <a:gd name="T8" fmla="*/ 131 w 406"/>
                  <a:gd name="T9" fmla="*/ 108 h 486"/>
                  <a:gd name="T10" fmla="*/ 185 w 406"/>
                  <a:gd name="T11" fmla="*/ 72 h 486"/>
                  <a:gd name="T12" fmla="*/ 251 w 406"/>
                  <a:gd name="T13" fmla="*/ 42 h 486"/>
                  <a:gd name="T14" fmla="*/ 329 w 406"/>
                  <a:gd name="T15" fmla="*/ 24 h 486"/>
                  <a:gd name="T16" fmla="*/ 406 w 406"/>
                  <a:gd name="T17" fmla="*/ 6 h 486"/>
                  <a:gd name="T18" fmla="*/ 406 w 406"/>
                  <a:gd name="T19" fmla="*/ 0 h 486"/>
                  <a:gd name="T20" fmla="*/ 323 w 406"/>
                  <a:gd name="T21" fmla="*/ 12 h 486"/>
                  <a:gd name="T22" fmla="*/ 245 w 406"/>
                  <a:gd name="T23" fmla="*/ 36 h 486"/>
                  <a:gd name="T24" fmla="*/ 179 w 406"/>
                  <a:gd name="T25" fmla="*/ 66 h 486"/>
                  <a:gd name="T26" fmla="*/ 119 w 406"/>
                  <a:gd name="T27" fmla="*/ 102 h 486"/>
                  <a:gd name="T28" fmla="*/ 72 w 406"/>
                  <a:gd name="T29" fmla="*/ 144 h 486"/>
                  <a:gd name="T30" fmla="*/ 30 w 406"/>
                  <a:gd name="T31" fmla="*/ 192 h 486"/>
                  <a:gd name="T32" fmla="*/ 6 w 406"/>
                  <a:gd name="T33" fmla="*/ 246 h 486"/>
                  <a:gd name="T34" fmla="*/ 0 w 406"/>
                  <a:gd name="T35" fmla="*/ 300 h 486"/>
                  <a:gd name="T36" fmla="*/ 6 w 406"/>
                  <a:gd name="T37" fmla="*/ 348 h 486"/>
                  <a:gd name="T38" fmla="*/ 30 w 406"/>
                  <a:gd name="T39" fmla="*/ 396 h 486"/>
                  <a:gd name="T40" fmla="*/ 66 w 406"/>
                  <a:gd name="T41" fmla="*/ 444 h 486"/>
                  <a:gd name="T42" fmla="*/ 107 w 406"/>
                  <a:gd name="T43" fmla="*/ 486 h 486"/>
                  <a:gd name="T44" fmla="*/ 131 w 406"/>
                  <a:gd name="T45" fmla="*/ 486 h 486"/>
                  <a:gd name="T46" fmla="*/ 83 w 406"/>
                  <a:gd name="T47" fmla="*/ 450 h 486"/>
                  <a:gd name="T48" fmla="*/ 48 w 406"/>
                  <a:gd name="T49" fmla="*/ 402 h 486"/>
                  <a:gd name="T50" fmla="*/ 24 w 406"/>
                  <a:gd name="T51" fmla="*/ 354 h 486"/>
                  <a:gd name="T52" fmla="*/ 18 w 406"/>
                  <a:gd name="T53" fmla="*/ 300 h 486"/>
                  <a:gd name="T54" fmla="*/ 18 w 406"/>
                  <a:gd name="T55" fmla="*/ 300 h 4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406" h="486">
                    <a:moveTo>
                      <a:pt x="18" y="300"/>
                    </a:moveTo>
                    <a:lnTo>
                      <a:pt x="24" y="246"/>
                    </a:lnTo>
                    <a:lnTo>
                      <a:pt x="48" y="198"/>
                    </a:lnTo>
                    <a:lnTo>
                      <a:pt x="83" y="150"/>
                    </a:lnTo>
                    <a:lnTo>
                      <a:pt x="131" y="108"/>
                    </a:lnTo>
                    <a:lnTo>
                      <a:pt x="185" y="72"/>
                    </a:lnTo>
                    <a:lnTo>
                      <a:pt x="251" y="42"/>
                    </a:lnTo>
                    <a:lnTo>
                      <a:pt x="329" y="24"/>
                    </a:lnTo>
                    <a:lnTo>
                      <a:pt x="406" y="6"/>
                    </a:lnTo>
                    <a:lnTo>
                      <a:pt x="406" y="0"/>
                    </a:lnTo>
                    <a:lnTo>
                      <a:pt x="323" y="12"/>
                    </a:lnTo>
                    <a:lnTo>
                      <a:pt x="245" y="36"/>
                    </a:lnTo>
                    <a:lnTo>
                      <a:pt x="179" y="66"/>
                    </a:lnTo>
                    <a:lnTo>
                      <a:pt x="119" y="102"/>
                    </a:lnTo>
                    <a:lnTo>
                      <a:pt x="72" y="144"/>
                    </a:lnTo>
                    <a:lnTo>
                      <a:pt x="30" y="192"/>
                    </a:lnTo>
                    <a:lnTo>
                      <a:pt x="6" y="246"/>
                    </a:lnTo>
                    <a:lnTo>
                      <a:pt x="0" y="300"/>
                    </a:lnTo>
                    <a:lnTo>
                      <a:pt x="6" y="348"/>
                    </a:lnTo>
                    <a:lnTo>
                      <a:pt x="30" y="396"/>
                    </a:lnTo>
                    <a:lnTo>
                      <a:pt x="66" y="444"/>
                    </a:lnTo>
                    <a:lnTo>
                      <a:pt x="107" y="486"/>
                    </a:lnTo>
                    <a:lnTo>
                      <a:pt x="131" y="486"/>
                    </a:lnTo>
                    <a:lnTo>
                      <a:pt x="83" y="450"/>
                    </a:lnTo>
                    <a:lnTo>
                      <a:pt x="48" y="402"/>
                    </a:lnTo>
                    <a:lnTo>
                      <a:pt x="24" y="354"/>
                    </a:lnTo>
                    <a:lnTo>
                      <a:pt x="18" y="300"/>
                    </a:lnTo>
                    <a:lnTo>
                      <a:pt x="18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da-DK" dirty="0"/>
              </a:p>
            </p:txBody>
          </p:sp>
          <p:sp>
            <p:nvSpPr>
              <p:cNvPr id="230429" name="Freeform 29"/>
              <p:cNvSpPr>
                <a:spLocks/>
              </p:cNvSpPr>
              <p:nvPr/>
            </p:nvSpPr>
            <p:spPr bwMode="hidden">
              <a:xfrm>
                <a:off x="2987" y="4044"/>
                <a:ext cx="108" cy="252"/>
              </a:xfrm>
              <a:custGeom>
                <a:avLst/>
                <a:gdLst>
                  <a:gd name="T0" fmla="*/ 89 w 107"/>
                  <a:gd name="T1" fmla="*/ 84 h 252"/>
                  <a:gd name="T2" fmla="*/ 83 w 107"/>
                  <a:gd name="T3" fmla="*/ 132 h 252"/>
                  <a:gd name="T4" fmla="*/ 65 w 107"/>
                  <a:gd name="T5" fmla="*/ 174 h 252"/>
                  <a:gd name="T6" fmla="*/ 36 w 107"/>
                  <a:gd name="T7" fmla="*/ 216 h 252"/>
                  <a:gd name="T8" fmla="*/ 0 w 107"/>
                  <a:gd name="T9" fmla="*/ 252 h 252"/>
                  <a:gd name="T10" fmla="*/ 18 w 107"/>
                  <a:gd name="T11" fmla="*/ 252 h 252"/>
                  <a:gd name="T12" fmla="*/ 53 w 107"/>
                  <a:gd name="T13" fmla="*/ 216 h 252"/>
                  <a:gd name="T14" fmla="*/ 83 w 107"/>
                  <a:gd name="T15" fmla="*/ 174 h 252"/>
                  <a:gd name="T16" fmla="*/ 101 w 107"/>
                  <a:gd name="T17" fmla="*/ 132 h 252"/>
                  <a:gd name="T18" fmla="*/ 107 w 107"/>
                  <a:gd name="T19" fmla="*/ 84 h 252"/>
                  <a:gd name="T20" fmla="*/ 101 w 107"/>
                  <a:gd name="T21" fmla="*/ 42 h 252"/>
                  <a:gd name="T22" fmla="*/ 89 w 107"/>
                  <a:gd name="T23" fmla="*/ 0 h 252"/>
                  <a:gd name="T24" fmla="*/ 65 w 107"/>
                  <a:gd name="T25" fmla="*/ 0 h 252"/>
                  <a:gd name="T26" fmla="*/ 83 w 107"/>
                  <a:gd name="T27" fmla="*/ 42 h 252"/>
                  <a:gd name="T28" fmla="*/ 89 w 107"/>
                  <a:gd name="T29" fmla="*/ 84 h 252"/>
                  <a:gd name="T30" fmla="*/ 89 w 107"/>
                  <a:gd name="T31" fmla="*/ 84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07" h="252">
                    <a:moveTo>
                      <a:pt x="89" y="84"/>
                    </a:moveTo>
                    <a:lnTo>
                      <a:pt x="83" y="132"/>
                    </a:lnTo>
                    <a:lnTo>
                      <a:pt x="65" y="174"/>
                    </a:lnTo>
                    <a:lnTo>
                      <a:pt x="36" y="216"/>
                    </a:lnTo>
                    <a:lnTo>
                      <a:pt x="0" y="252"/>
                    </a:lnTo>
                    <a:lnTo>
                      <a:pt x="18" y="252"/>
                    </a:lnTo>
                    <a:lnTo>
                      <a:pt x="53" y="216"/>
                    </a:lnTo>
                    <a:lnTo>
                      <a:pt x="83" y="174"/>
                    </a:lnTo>
                    <a:lnTo>
                      <a:pt x="101" y="132"/>
                    </a:lnTo>
                    <a:lnTo>
                      <a:pt x="107" y="84"/>
                    </a:lnTo>
                    <a:lnTo>
                      <a:pt x="101" y="42"/>
                    </a:lnTo>
                    <a:lnTo>
                      <a:pt x="89" y="0"/>
                    </a:lnTo>
                    <a:lnTo>
                      <a:pt x="65" y="0"/>
                    </a:lnTo>
                    <a:lnTo>
                      <a:pt x="83" y="42"/>
                    </a:lnTo>
                    <a:lnTo>
                      <a:pt x="89" y="84"/>
                    </a:lnTo>
                    <a:lnTo>
                      <a:pt x="89" y="8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1961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da-DK" dirty="0"/>
              </a:p>
            </p:txBody>
          </p:sp>
          <p:sp>
            <p:nvSpPr>
              <p:cNvPr id="1079" name="Freeform 30"/>
              <p:cNvSpPr>
                <a:spLocks/>
              </p:cNvSpPr>
              <p:nvPr/>
            </p:nvSpPr>
            <p:spPr bwMode="hidden">
              <a:xfrm>
                <a:off x="2068" y="3685"/>
                <a:ext cx="835" cy="150"/>
              </a:xfrm>
              <a:custGeom>
                <a:avLst/>
                <a:gdLst>
                  <a:gd name="T0" fmla="*/ 518 w 835"/>
                  <a:gd name="T1" fmla="*/ 18 h 150"/>
                  <a:gd name="T2" fmla="*/ 597 w 835"/>
                  <a:gd name="T3" fmla="*/ 24 h 150"/>
                  <a:gd name="T4" fmla="*/ 682 w 835"/>
                  <a:gd name="T5" fmla="*/ 30 h 150"/>
                  <a:gd name="T6" fmla="*/ 755 w 835"/>
                  <a:gd name="T7" fmla="*/ 42 h 150"/>
                  <a:gd name="T8" fmla="*/ 828 w 835"/>
                  <a:gd name="T9" fmla="*/ 60 h 150"/>
                  <a:gd name="T10" fmla="*/ 835 w 835"/>
                  <a:gd name="T11" fmla="*/ 42 h 150"/>
                  <a:gd name="T12" fmla="*/ 761 w 835"/>
                  <a:gd name="T13" fmla="*/ 24 h 150"/>
                  <a:gd name="T14" fmla="*/ 688 w 835"/>
                  <a:gd name="T15" fmla="*/ 12 h 150"/>
                  <a:gd name="T16" fmla="*/ 603 w 835"/>
                  <a:gd name="T17" fmla="*/ 6 h 150"/>
                  <a:gd name="T18" fmla="*/ 518 w 835"/>
                  <a:gd name="T19" fmla="*/ 0 h 150"/>
                  <a:gd name="T20" fmla="*/ 372 w 835"/>
                  <a:gd name="T21" fmla="*/ 12 h 150"/>
                  <a:gd name="T22" fmla="*/ 232 w 835"/>
                  <a:gd name="T23" fmla="*/ 36 h 150"/>
                  <a:gd name="T24" fmla="*/ 110 w 835"/>
                  <a:gd name="T25" fmla="*/ 78 h 150"/>
                  <a:gd name="T26" fmla="*/ 0 w 835"/>
                  <a:gd name="T27" fmla="*/ 132 h 150"/>
                  <a:gd name="T28" fmla="*/ 19 w 835"/>
                  <a:gd name="T29" fmla="*/ 150 h 150"/>
                  <a:gd name="T30" fmla="*/ 122 w 835"/>
                  <a:gd name="T31" fmla="*/ 96 h 150"/>
                  <a:gd name="T32" fmla="*/ 244 w 835"/>
                  <a:gd name="T33" fmla="*/ 54 h 150"/>
                  <a:gd name="T34" fmla="*/ 378 w 835"/>
                  <a:gd name="T35" fmla="*/ 30 h 150"/>
                  <a:gd name="T36" fmla="*/ 518 w 835"/>
                  <a:gd name="T37" fmla="*/ 18 h 150"/>
                  <a:gd name="T38" fmla="*/ 518 w 835"/>
                  <a:gd name="T39" fmla="*/ 18 h 150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835" h="150">
                    <a:moveTo>
                      <a:pt x="518" y="18"/>
                    </a:moveTo>
                    <a:lnTo>
                      <a:pt x="597" y="24"/>
                    </a:lnTo>
                    <a:lnTo>
                      <a:pt x="682" y="30"/>
                    </a:lnTo>
                    <a:lnTo>
                      <a:pt x="755" y="42"/>
                    </a:lnTo>
                    <a:lnTo>
                      <a:pt x="828" y="60"/>
                    </a:lnTo>
                    <a:lnTo>
                      <a:pt x="835" y="42"/>
                    </a:lnTo>
                    <a:lnTo>
                      <a:pt x="761" y="24"/>
                    </a:lnTo>
                    <a:lnTo>
                      <a:pt x="688" y="12"/>
                    </a:lnTo>
                    <a:lnTo>
                      <a:pt x="603" y="6"/>
                    </a:lnTo>
                    <a:lnTo>
                      <a:pt x="518" y="0"/>
                    </a:lnTo>
                    <a:lnTo>
                      <a:pt x="372" y="12"/>
                    </a:lnTo>
                    <a:lnTo>
                      <a:pt x="232" y="36"/>
                    </a:lnTo>
                    <a:lnTo>
                      <a:pt x="110" y="78"/>
                    </a:lnTo>
                    <a:lnTo>
                      <a:pt x="0" y="132"/>
                    </a:lnTo>
                    <a:lnTo>
                      <a:pt x="19" y="150"/>
                    </a:lnTo>
                    <a:lnTo>
                      <a:pt x="122" y="96"/>
                    </a:lnTo>
                    <a:lnTo>
                      <a:pt x="244" y="54"/>
                    </a:lnTo>
                    <a:lnTo>
                      <a:pt x="378" y="30"/>
                    </a:lnTo>
                    <a:lnTo>
                      <a:pt x="518" y="18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a-DK"/>
              </a:p>
            </p:txBody>
          </p:sp>
          <p:sp>
            <p:nvSpPr>
              <p:cNvPr id="1080" name="Freeform 31"/>
              <p:cNvSpPr>
                <a:spLocks/>
              </p:cNvSpPr>
              <p:nvPr/>
            </p:nvSpPr>
            <p:spPr bwMode="hidden">
              <a:xfrm>
                <a:off x="1867" y="3853"/>
                <a:ext cx="171" cy="461"/>
              </a:xfrm>
              <a:custGeom>
                <a:avLst/>
                <a:gdLst>
                  <a:gd name="T0" fmla="*/ 31 w 171"/>
                  <a:gd name="T1" fmla="*/ 263 h 461"/>
                  <a:gd name="T2" fmla="*/ 43 w 171"/>
                  <a:gd name="T3" fmla="*/ 191 h 461"/>
                  <a:gd name="T4" fmla="*/ 67 w 171"/>
                  <a:gd name="T5" fmla="*/ 131 h 461"/>
                  <a:gd name="T6" fmla="*/ 116 w 171"/>
                  <a:gd name="T7" fmla="*/ 72 h 461"/>
                  <a:gd name="T8" fmla="*/ 171 w 171"/>
                  <a:gd name="T9" fmla="*/ 18 h 461"/>
                  <a:gd name="T10" fmla="*/ 153 w 171"/>
                  <a:gd name="T11" fmla="*/ 0 h 461"/>
                  <a:gd name="T12" fmla="*/ 86 w 171"/>
                  <a:gd name="T13" fmla="*/ 60 h 461"/>
                  <a:gd name="T14" fmla="*/ 43 w 171"/>
                  <a:gd name="T15" fmla="*/ 120 h 461"/>
                  <a:gd name="T16" fmla="*/ 13 w 171"/>
                  <a:gd name="T17" fmla="*/ 191 h 461"/>
                  <a:gd name="T18" fmla="*/ 0 w 171"/>
                  <a:gd name="T19" fmla="*/ 263 h 461"/>
                  <a:gd name="T20" fmla="*/ 6 w 171"/>
                  <a:gd name="T21" fmla="*/ 317 h 461"/>
                  <a:gd name="T22" fmla="*/ 25 w 171"/>
                  <a:gd name="T23" fmla="*/ 365 h 461"/>
                  <a:gd name="T24" fmla="*/ 49 w 171"/>
                  <a:gd name="T25" fmla="*/ 413 h 461"/>
                  <a:gd name="T26" fmla="*/ 86 w 171"/>
                  <a:gd name="T27" fmla="*/ 461 h 461"/>
                  <a:gd name="T28" fmla="*/ 122 w 171"/>
                  <a:gd name="T29" fmla="*/ 461 h 461"/>
                  <a:gd name="T30" fmla="*/ 86 w 171"/>
                  <a:gd name="T31" fmla="*/ 413 h 461"/>
                  <a:gd name="T32" fmla="*/ 55 w 171"/>
                  <a:gd name="T33" fmla="*/ 365 h 461"/>
                  <a:gd name="T34" fmla="*/ 37 w 171"/>
                  <a:gd name="T35" fmla="*/ 317 h 461"/>
                  <a:gd name="T36" fmla="*/ 31 w 171"/>
                  <a:gd name="T37" fmla="*/ 263 h 461"/>
                  <a:gd name="T38" fmla="*/ 31 w 171"/>
                  <a:gd name="T39" fmla="*/ 263 h 461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171" h="461">
                    <a:moveTo>
                      <a:pt x="31" y="263"/>
                    </a:moveTo>
                    <a:lnTo>
                      <a:pt x="43" y="191"/>
                    </a:lnTo>
                    <a:lnTo>
                      <a:pt x="67" y="131"/>
                    </a:lnTo>
                    <a:lnTo>
                      <a:pt x="116" y="72"/>
                    </a:lnTo>
                    <a:lnTo>
                      <a:pt x="171" y="18"/>
                    </a:lnTo>
                    <a:lnTo>
                      <a:pt x="153" y="0"/>
                    </a:lnTo>
                    <a:lnTo>
                      <a:pt x="86" y="60"/>
                    </a:lnTo>
                    <a:lnTo>
                      <a:pt x="43" y="120"/>
                    </a:lnTo>
                    <a:lnTo>
                      <a:pt x="13" y="191"/>
                    </a:lnTo>
                    <a:lnTo>
                      <a:pt x="0" y="263"/>
                    </a:lnTo>
                    <a:lnTo>
                      <a:pt x="6" y="317"/>
                    </a:lnTo>
                    <a:lnTo>
                      <a:pt x="25" y="365"/>
                    </a:lnTo>
                    <a:lnTo>
                      <a:pt x="49" y="413"/>
                    </a:lnTo>
                    <a:lnTo>
                      <a:pt x="86" y="461"/>
                    </a:lnTo>
                    <a:lnTo>
                      <a:pt x="122" y="461"/>
                    </a:lnTo>
                    <a:lnTo>
                      <a:pt x="86" y="413"/>
                    </a:lnTo>
                    <a:lnTo>
                      <a:pt x="55" y="365"/>
                    </a:lnTo>
                    <a:lnTo>
                      <a:pt x="37" y="317"/>
                    </a:lnTo>
                    <a:lnTo>
                      <a:pt x="31" y="26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a-DK"/>
              </a:p>
            </p:txBody>
          </p:sp>
          <p:sp>
            <p:nvSpPr>
              <p:cNvPr id="230432" name="Freeform 32"/>
              <p:cNvSpPr>
                <a:spLocks/>
              </p:cNvSpPr>
              <p:nvPr/>
            </p:nvSpPr>
            <p:spPr bwMode="hidden">
              <a:xfrm>
                <a:off x="2951" y="3751"/>
                <a:ext cx="360" cy="563"/>
              </a:xfrm>
              <a:custGeom>
                <a:avLst/>
                <a:gdLst>
                  <a:gd name="T0" fmla="*/ 360 w 360"/>
                  <a:gd name="T1" fmla="*/ 365 h 563"/>
                  <a:gd name="T2" fmla="*/ 353 w 360"/>
                  <a:gd name="T3" fmla="*/ 305 h 563"/>
                  <a:gd name="T4" fmla="*/ 335 w 360"/>
                  <a:gd name="T5" fmla="*/ 251 h 563"/>
                  <a:gd name="T6" fmla="*/ 305 w 360"/>
                  <a:gd name="T7" fmla="*/ 204 h 563"/>
                  <a:gd name="T8" fmla="*/ 262 w 360"/>
                  <a:gd name="T9" fmla="*/ 156 h 563"/>
                  <a:gd name="T10" fmla="*/ 213 w 360"/>
                  <a:gd name="T11" fmla="*/ 108 h 563"/>
                  <a:gd name="T12" fmla="*/ 159 w 360"/>
                  <a:gd name="T13" fmla="*/ 66 h 563"/>
                  <a:gd name="T14" fmla="*/ 92 w 360"/>
                  <a:gd name="T15" fmla="*/ 30 h 563"/>
                  <a:gd name="T16" fmla="*/ 19 w 360"/>
                  <a:gd name="T17" fmla="*/ 0 h 563"/>
                  <a:gd name="T18" fmla="*/ 0 w 360"/>
                  <a:gd name="T19" fmla="*/ 12 h 563"/>
                  <a:gd name="T20" fmla="*/ 67 w 360"/>
                  <a:gd name="T21" fmla="*/ 42 h 563"/>
                  <a:gd name="T22" fmla="*/ 134 w 360"/>
                  <a:gd name="T23" fmla="*/ 78 h 563"/>
                  <a:gd name="T24" fmla="*/ 189 w 360"/>
                  <a:gd name="T25" fmla="*/ 114 h 563"/>
                  <a:gd name="T26" fmla="*/ 238 w 360"/>
                  <a:gd name="T27" fmla="*/ 162 h 563"/>
                  <a:gd name="T28" fmla="*/ 274 w 360"/>
                  <a:gd name="T29" fmla="*/ 210 h 563"/>
                  <a:gd name="T30" fmla="*/ 299 w 360"/>
                  <a:gd name="T31" fmla="*/ 257 h 563"/>
                  <a:gd name="T32" fmla="*/ 317 w 360"/>
                  <a:gd name="T33" fmla="*/ 311 h 563"/>
                  <a:gd name="T34" fmla="*/ 323 w 360"/>
                  <a:gd name="T35" fmla="*/ 365 h 563"/>
                  <a:gd name="T36" fmla="*/ 317 w 360"/>
                  <a:gd name="T37" fmla="*/ 419 h 563"/>
                  <a:gd name="T38" fmla="*/ 299 w 360"/>
                  <a:gd name="T39" fmla="*/ 467 h 563"/>
                  <a:gd name="T40" fmla="*/ 274 w 360"/>
                  <a:gd name="T41" fmla="*/ 515 h 563"/>
                  <a:gd name="T42" fmla="*/ 238 w 360"/>
                  <a:gd name="T43" fmla="*/ 563 h 563"/>
                  <a:gd name="T44" fmla="*/ 268 w 360"/>
                  <a:gd name="T45" fmla="*/ 563 h 563"/>
                  <a:gd name="T46" fmla="*/ 311 w 360"/>
                  <a:gd name="T47" fmla="*/ 515 h 563"/>
                  <a:gd name="T48" fmla="*/ 335 w 360"/>
                  <a:gd name="T49" fmla="*/ 467 h 563"/>
                  <a:gd name="T50" fmla="*/ 353 w 360"/>
                  <a:gd name="T51" fmla="*/ 419 h 563"/>
                  <a:gd name="T52" fmla="*/ 360 w 360"/>
                  <a:gd name="T53" fmla="*/ 365 h 563"/>
                  <a:gd name="T54" fmla="*/ 360 w 360"/>
                  <a:gd name="T55" fmla="*/ 365 h 5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360" h="563">
                    <a:moveTo>
                      <a:pt x="360" y="365"/>
                    </a:moveTo>
                    <a:lnTo>
                      <a:pt x="353" y="305"/>
                    </a:lnTo>
                    <a:lnTo>
                      <a:pt x="335" y="251"/>
                    </a:lnTo>
                    <a:lnTo>
                      <a:pt x="305" y="204"/>
                    </a:lnTo>
                    <a:lnTo>
                      <a:pt x="262" y="156"/>
                    </a:lnTo>
                    <a:lnTo>
                      <a:pt x="213" y="108"/>
                    </a:lnTo>
                    <a:lnTo>
                      <a:pt x="159" y="66"/>
                    </a:lnTo>
                    <a:lnTo>
                      <a:pt x="92" y="30"/>
                    </a:lnTo>
                    <a:lnTo>
                      <a:pt x="19" y="0"/>
                    </a:lnTo>
                    <a:lnTo>
                      <a:pt x="0" y="12"/>
                    </a:lnTo>
                    <a:lnTo>
                      <a:pt x="67" y="42"/>
                    </a:lnTo>
                    <a:lnTo>
                      <a:pt x="134" y="78"/>
                    </a:lnTo>
                    <a:lnTo>
                      <a:pt x="189" y="114"/>
                    </a:lnTo>
                    <a:lnTo>
                      <a:pt x="238" y="162"/>
                    </a:lnTo>
                    <a:lnTo>
                      <a:pt x="274" y="210"/>
                    </a:lnTo>
                    <a:lnTo>
                      <a:pt x="299" y="257"/>
                    </a:lnTo>
                    <a:lnTo>
                      <a:pt x="317" y="311"/>
                    </a:lnTo>
                    <a:lnTo>
                      <a:pt x="323" y="365"/>
                    </a:lnTo>
                    <a:lnTo>
                      <a:pt x="317" y="419"/>
                    </a:lnTo>
                    <a:lnTo>
                      <a:pt x="299" y="467"/>
                    </a:lnTo>
                    <a:lnTo>
                      <a:pt x="274" y="515"/>
                    </a:lnTo>
                    <a:lnTo>
                      <a:pt x="238" y="563"/>
                    </a:lnTo>
                    <a:lnTo>
                      <a:pt x="268" y="563"/>
                    </a:lnTo>
                    <a:lnTo>
                      <a:pt x="311" y="515"/>
                    </a:lnTo>
                    <a:lnTo>
                      <a:pt x="335" y="467"/>
                    </a:lnTo>
                    <a:lnTo>
                      <a:pt x="353" y="419"/>
                    </a:lnTo>
                    <a:lnTo>
                      <a:pt x="360" y="365"/>
                    </a:lnTo>
                    <a:lnTo>
                      <a:pt x="360" y="3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da-DK" dirty="0"/>
              </a:p>
            </p:txBody>
          </p:sp>
          <p:sp>
            <p:nvSpPr>
              <p:cNvPr id="230433" name="Freeform 33"/>
              <p:cNvSpPr>
                <a:spLocks/>
              </p:cNvSpPr>
              <p:nvPr/>
            </p:nvSpPr>
            <p:spPr bwMode="hidden">
              <a:xfrm>
                <a:off x="2318" y="3631"/>
                <a:ext cx="1078" cy="425"/>
              </a:xfrm>
              <a:custGeom>
                <a:avLst/>
                <a:gdLst>
                  <a:gd name="T0" fmla="*/ 1053 w 1078"/>
                  <a:gd name="T1" fmla="*/ 425 h 425"/>
                  <a:gd name="T2" fmla="*/ 1078 w 1078"/>
                  <a:gd name="T3" fmla="*/ 419 h 425"/>
                  <a:gd name="T4" fmla="*/ 1066 w 1078"/>
                  <a:gd name="T5" fmla="*/ 377 h 425"/>
                  <a:gd name="T6" fmla="*/ 1047 w 1078"/>
                  <a:gd name="T7" fmla="*/ 336 h 425"/>
                  <a:gd name="T8" fmla="*/ 986 w 1078"/>
                  <a:gd name="T9" fmla="*/ 252 h 425"/>
                  <a:gd name="T10" fmla="*/ 907 w 1078"/>
                  <a:gd name="T11" fmla="*/ 180 h 425"/>
                  <a:gd name="T12" fmla="*/ 810 w 1078"/>
                  <a:gd name="T13" fmla="*/ 120 h 425"/>
                  <a:gd name="T14" fmla="*/ 694 w 1078"/>
                  <a:gd name="T15" fmla="*/ 72 h 425"/>
                  <a:gd name="T16" fmla="*/ 560 w 1078"/>
                  <a:gd name="T17" fmla="*/ 30 h 425"/>
                  <a:gd name="T18" fmla="*/ 420 w 1078"/>
                  <a:gd name="T19" fmla="*/ 6 h 425"/>
                  <a:gd name="T20" fmla="*/ 268 w 1078"/>
                  <a:gd name="T21" fmla="*/ 0 h 425"/>
                  <a:gd name="T22" fmla="*/ 134 w 1078"/>
                  <a:gd name="T23" fmla="*/ 6 h 425"/>
                  <a:gd name="T24" fmla="*/ 0 w 1078"/>
                  <a:gd name="T25" fmla="*/ 24 h 425"/>
                  <a:gd name="T26" fmla="*/ 12 w 1078"/>
                  <a:gd name="T27" fmla="*/ 36 h 425"/>
                  <a:gd name="T28" fmla="*/ 134 w 1078"/>
                  <a:gd name="T29" fmla="*/ 18 h 425"/>
                  <a:gd name="T30" fmla="*/ 268 w 1078"/>
                  <a:gd name="T31" fmla="*/ 12 h 425"/>
                  <a:gd name="T32" fmla="*/ 420 w 1078"/>
                  <a:gd name="T33" fmla="*/ 18 h 425"/>
                  <a:gd name="T34" fmla="*/ 554 w 1078"/>
                  <a:gd name="T35" fmla="*/ 42 h 425"/>
                  <a:gd name="T36" fmla="*/ 682 w 1078"/>
                  <a:gd name="T37" fmla="*/ 84 h 425"/>
                  <a:gd name="T38" fmla="*/ 798 w 1078"/>
                  <a:gd name="T39" fmla="*/ 132 h 425"/>
                  <a:gd name="T40" fmla="*/ 895 w 1078"/>
                  <a:gd name="T41" fmla="*/ 192 h 425"/>
                  <a:gd name="T42" fmla="*/ 968 w 1078"/>
                  <a:gd name="T43" fmla="*/ 264 h 425"/>
                  <a:gd name="T44" fmla="*/ 999 w 1078"/>
                  <a:gd name="T45" fmla="*/ 300 h 425"/>
                  <a:gd name="T46" fmla="*/ 1023 w 1078"/>
                  <a:gd name="T47" fmla="*/ 342 h 425"/>
                  <a:gd name="T48" fmla="*/ 1041 w 1078"/>
                  <a:gd name="T49" fmla="*/ 383 h 425"/>
                  <a:gd name="T50" fmla="*/ 1053 w 1078"/>
                  <a:gd name="T51" fmla="*/ 425 h 425"/>
                  <a:gd name="T52" fmla="*/ 1053 w 1078"/>
                  <a:gd name="T53" fmla="*/ 425 h 4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078" h="425">
                    <a:moveTo>
                      <a:pt x="1053" y="425"/>
                    </a:moveTo>
                    <a:lnTo>
                      <a:pt x="1078" y="419"/>
                    </a:lnTo>
                    <a:lnTo>
                      <a:pt x="1066" y="377"/>
                    </a:lnTo>
                    <a:lnTo>
                      <a:pt x="1047" y="336"/>
                    </a:lnTo>
                    <a:lnTo>
                      <a:pt x="986" y="252"/>
                    </a:lnTo>
                    <a:lnTo>
                      <a:pt x="907" y="180"/>
                    </a:lnTo>
                    <a:lnTo>
                      <a:pt x="810" y="120"/>
                    </a:lnTo>
                    <a:lnTo>
                      <a:pt x="694" y="72"/>
                    </a:lnTo>
                    <a:lnTo>
                      <a:pt x="560" y="30"/>
                    </a:lnTo>
                    <a:lnTo>
                      <a:pt x="420" y="6"/>
                    </a:lnTo>
                    <a:lnTo>
                      <a:pt x="268" y="0"/>
                    </a:lnTo>
                    <a:lnTo>
                      <a:pt x="134" y="6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34" y="18"/>
                    </a:lnTo>
                    <a:lnTo>
                      <a:pt x="268" y="12"/>
                    </a:lnTo>
                    <a:lnTo>
                      <a:pt x="420" y="18"/>
                    </a:lnTo>
                    <a:lnTo>
                      <a:pt x="554" y="42"/>
                    </a:lnTo>
                    <a:lnTo>
                      <a:pt x="682" y="84"/>
                    </a:lnTo>
                    <a:lnTo>
                      <a:pt x="798" y="132"/>
                    </a:lnTo>
                    <a:lnTo>
                      <a:pt x="895" y="192"/>
                    </a:lnTo>
                    <a:lnTo>
                      <a:pt x="968" y="264"/>
                    </a:lnTo>
                    <a:lnTo>
                      <a:pt x="999" y="300"/>
                    </a:lnTo>
                    <a:lnTo>
                      <a:pt x="1023" y="342"/>
                    </a:lnTo>
                    <a:lnTo>
                      <a:pt x="1041" y="383"/>
                    </a:lnTo>
                    <a:lnTo>
                      <a:pt x="1053" y="425"/>
                    </a:lnTo>
                    <a:lnTo>
                      <a:pt x="1053" y="42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da-DK" dirty="0"/>
              </a:p>
            </p:txBody>
          </p:sp>
          <p:sp>
            <p:nvSpPr>
              <p:cNvPr id="230434" name="Freeform 34"/>
              <p:cNvSpPr>
                <a:spLocks/>
              </p:cNvSpPr>
              <p:nvPr/>
            </p:nvSpPr>
            <p:spPr bwMode="hidden">
              <a:xfrm>
                <a:off x="3304" y="4080"/>
                <a:ext cx="98" cy="234"/>
              </a:xfrm>
              <a:custGeom>
                <a:avLst/>
                <a:gdLst>
                  <a:gd name="T0" fmla="*/ 0 w 98"/>
                  <a:gd name="T1" fmla="*/ 234 h 234"/>
                  <a:gd name="T2" fmla="*/ 25 w 98"/>
                  <a:gd name="T3" fmla="*/ 234 h 234"/>
                  <a:gd name="T4" fmla="*/ 55 w 98"/>
                  <a:gd name="T5" fmla="*/ 186 h 234"/>
                  <a:gd name="T6" fmla="*/ 80 w 98"/>
                  <a:gd name="T7" fmla="*/ 138 h 234"/>
                  <a:gd name="T8" fmla="*/ 92 w 98"/>
                  <a:gd name="T9" fmla="*/ 90 h 234"/>
                  <a:gd name="T10" fmla="*/ 98 w 98"/>
                  <a:gd name="T11" fmla="*/ 36 h 234"/>
                  <a:gd name="T12" fmla="*/ 98 w 98"/>
                  <a:gd name="T13" fmla="*/ 0 h 234"/>
                  <a:gd name="T14" fmla="*/ 74 w 98"/>
                  <a:gd name="T15" fmla="*/ 0 h 234"/>
                  <a:gd name="T16" fmla="*/ 74 w 98"/>
                  <a:gd name="T17" fmla="*/ 36 h 234"/>
                  <a:gd name="T18" fmla="*/ 67 w 98"/>
                  <a:gd name="T19" fmla="*/ 90 h 234"/>
                  <a:gd name="T20" fmla="*/ 55 w 98"/>
                  <a:gd name="T21" fmla="*/ 138 h 234"/>
                  <a:gd name="T22" fmla="*/ 31 w 98"/>
                  <a:gd name="T23" fmla="*/ 186 h 234"/>
                  <a:gd name="T24" fmla="*/ 0 w 98"/>
                  <a:gd name="T25" fmla="*/ 234 h 234"/>
                  <a:gd name="T26" fmla="*/ 0 w 98"/>
                  <a:gd name="T27" fmla="*/ 234 h 2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98" h="234">
                    <a:moveTo>
                      <a:pt x="0" y="234"/>
                    </a:moveTo>
                    <a:lnTo>
                      <a:pt x="25" y="234"/>
                    </a:lnTo>
                    <a:lnTo>
                      <a:pt x="55" y="186"/>
                    </a:lnTo>
                    <a:lnTo>
                      <a:pt x="80" y="138"/>
                    </a:lnTo>
                    <a:lnTo>
                      <a:pt x="92" y="90"/>
                    </a:lnTo>
                    <a:lnTo>
                      <a:pt x="98" y="36"/>
                    </a:lnTo>
                    <a:lnTo>
                      <a:pt x="98" y="0"/>
                    </a:lnTo>
                    <a:lnTo>
                      <a:pt x="74" y="0"/>
                    </a:lnTo>
                    <a:lnTo>
                      <a:pt x="74" y="36"/>
                    </a:lnTo>
                    <a:lnTo>
                      <a:pt x="67" y="90"/>
                    </a:lnTo>
                    <a:lnTo>
                      <a:pt x="55" y="138"/>
                    </a:lnTo>
                    <a:lnTo>
                      <a:pt x="31" y="186"/>
                    </a:lnTo>
                    <a:lnTo>
                      <a:pt x="0" y="234"/>
                    </a:lnTo>
                    <a:lnTo>
                      <a:pt x="0" y="23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da-DK" dirty="0"/>
              </a:p>
            </p:txBody>
          </p:sp>
          <p:sp>
            <p:nvSpPr>
              <p:cNvPr id="1084" name="Freeform 35"/>
              <p:cNvSpPr>
                <a:spLocks/>
              </p:cNvSpPr>
              <p:nvPr/>
            </p:nvSpPr>
            <p:spPr bwMode="hidden">
              <a:xfrm>
                <a:off x="1776" y="3673"/>
                <a:ext cx="481" cy="641"/>
              </a:xfrm>
              <a:custGeom>
                <a:avLst/>
                <a:gdLst>
                  <a:gd name="T0" fmla="*/ 18 w 481"/>
                  <a:gd name="T1" fmla="*/ 443 h 641"/>
                  <a:gd name="T2" fmla="*/ 24 w 481"/>
                  <a:gd name="T3" fmla="*/ 371 h 641"/>
                  <a:gd name="T4" fmla="*/ 55 w 481"/>
                  <a:gd name="T5" fmla="*/ 305 h 641"/>
                  <a:gd name="T6" fmla="*/ 91 w 481"/>
                  <a:gd name="T7" fmla="*/ 246 h 641"/>
                  <a:gd name="T8" fmla="*/ 146 w 481"/>
                  <a:gd name="T9" fmla="*/ 186 h 641"/>
                  <a:gd name="T10" fmla="*/ 213 w 481"/>
                  <a:gd name="T11" fmla="*/ 132 h 641"/>
                  <a:gd name="T12" fmla="*/ 292 w 481"/>
                  <a:gd name="T13" fmla="*/ 84 h 641"/>
                  <a:gd name="T14" fmla="*/ 384 w 481"/>
                  <a:gd name="T15" fmla="*/ 48 h 641"/>
                  <a:gd name="T16" fmla="*/ 481 w 481"/>
                  <a:gd name="T17" fmla="*/ 12 h 641"/>
                  <a:gd name="T18" fmla="*/ 457 w 481"/>
                  <a:gd name="T19" fmla="*/ 0 h 641"/>
                  <a:gd name="T20" fmla="*/ 359 w 481"/>
                  <a:gd name="T21" fmla="*/ 36 h 641"/>
                  <a:gd name="T22" fmla="*/ 274 w 481"/>
                  <a:gd name="T23" fmla="*/ 78 h 641"/>
                  <a:gd name="T24" fmla="*/ 195 w 481"/>
                  <a:gd name="T25" fmla="*/ 126 h 641"/>
                  <a:gd name="T26" fmla="*/ 128 w 481"/>
                  <a:gd name="T27" fmla="*/ 180 h 641"/>
                  <a:gd name="T28" fmla="*/ 73 w 481"/>
                  <a:gd name="T29" fmla="*/ 240 h 641"/>
                  <a:gd name="T30" fmla="*/ 37 w 481"/>
                  <a:gd name="T31" fmla="*/ 305 h 641"/>
                  <a:gd name="T32" fmla="*/ 6 w 481"/>
                  <a:gd name="T33" fmla="*/ 371 h 641"/>
                  <a:gd name="T34" fmla="*/ 0 w 481"/>
                  <a:gd name="T35" fmla="*/ 443 h 641"/>
                  <a:gd name="T36" fmla="*/ 6 w 481"/>
                  <a:gd name="T37" fmla="*/ 497 h 641"/>
                  <a:gd name="T38" fmla="*/ 18 w 481"/>
                  <a:gd name="T39" fmla="*/ 545 h 641"/>
                  <a:gd name="T40" fmla="*/ 43 w 481"/>
                  <a:gd name="T41" fmla="*/ 593 h 641"/>
                  <a:gd name="T42" fmla="*/ 73 w 481"/>
                  <a:gd name="T43" fmla="*/ 641 h 641"/>
                  <a:gd name="T44" fmla="*/ 97 w 481"/>
                  <a:gd name="T45" fmla="*/ 641 h 641"/>
                  <a:gd name="T46" fmla="*/ 67 w 481"/>
                  <a:gd name="T47" fmla="*/ 593 h 641"/>
                  <a:gd name="T48" fmla="*/ 43 w 481"/>
                  <a:gd name="T49" fmla="*/ 545 h 641"/>
                  <a:gd name="T50" fmla="*/ 24 w 481"/>
                  <a:gd name="T51" fmla="*/ 497 h 641"/>
                  <a:gd name="T52" fmla="*/ 18 w 481"/>
                  <a:gd name="T53" fmla="*/ 443 h 641"/>
                  <a:gd name="T54" fmla="*/ 18 w 481"/>
                  <a:gd name="T55" fmla="*/ 443 h 641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481" h="641">
                    <a:moveTo>
                      <a:pt x="18" y="443"/>
                    </a:moveTo>
                    <a:lnTo>
                      <a:pt x="24" y="371"/>
                    </a:lnTo>
                    <a:lnTo>
                      <a:pt x="55" y="305"/>
                    </a:lnTo>
                    <a:lnTo>
                      <a:pt x="91" y="246"/>
                    </a:lnTo>
                    <a:lnTo>
                      <a:pt x="146" y="186"/>
                    </a:lnTo>
                    <a:lnTo>
                      <a:pt x="213" y="132"/>
                    </a:lnTo>
                    <a:lnTo>
                      <a:pt x="292" y="84"/>
                    </a:lnTo>
                    <a:lnTo>
                      <a:pt x="384" y="48"/>
                    </a:lnTo>
                    <a:lnTo>
                      <a:pt x="481" y="12"/>
                    </a:lnTo>
                    <a:lnTo>
                      <a:pt x="457" y="0"/>
                    </a:lnTo>
                    <a:lnTo>
                      <a:pt x="359" y="36"/>
                    </a:lnTo>
                    <a:lnTo>
                      <a:pt x="274" y="78"/>
                    </a:lnTo>
                    <a:lnTo>
                      <a:pt x="195" y="126"/>
                    </a:lnTo>
                    <a:lnTo>
                      <a:pt x="128" y="180"/>
                    </a:lnTo>
                    <a:lnTo>
                      <a:pt x="73" y="240"/>
                    </a:lnTo>
                    <a:lnTo>
                      <a:pt x="37" y="305"/>
                    </a:lnTo>
                    <a:lnTo>
                      <a:pt x="6" y="371"/>
                    </a:lnTo>
                    <a:lnTo>
                      <a:pt x="0" y="443"/>
                    </a:lnTo>
                    <a:lnTo>
                      <a:pt x="6" y="497"/>
                    </a:lnTo>
                    <a:lnTo>
                      <a:pt x="18" y="545"/>
                    </a:lnTo>
                    <a:lnTo>
                      <a:pt x="43" y="593"/>
                    </a:lnTo>
                    <a:lnTo>
                      <a:pt x="73" y="641"/>
                    </a:lnTo>
                    <a:lnTo>
                      <a:pt x="97" y="641"/>
                    </a:lnTo>
                    <a:lnTo>
                      <a:pt x="67" y="593"/>
                    </a:lnTo>
                    <a:lnTo>
                      <a:pt x="43" y="545"/>
                    </a:lnTo>
                    <a:lnTo>
                      <a:pt x="24" y="497"/>
                    </a:lnTo>
                    <a:lnTo>
                      <a:pt x="18" y="44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a-DK"/>
              </a:p>
            </p:txBody>
          </p:sp>
        </p:grpSp>
        <p:grpSp>
          <p:nvGrpSpPr>
            <p:cNvPr id="1036" name="Group 36"/>
            <p:cNvGrpSpPr>
              <a:grpSpLocks/>
            </p:cNvGrpSpPr>
            <p:nvPr userDrawn="1"/>
          </p:nvGrpSpPr>
          <p:grpSpPr bwMode="auto">
            <a:xfrm>
              <a:off x="4128" y="3360"/>
              <a:ext cx="1351" cy="821"/>
              <a:chOff x="4128" y="3360"/>
              <a:chExt cx="1351" cy="821"/>
            </a:xfrm>
          </p:grpSpPr>
          <p:sp>
            <p:nvSpPr>
              <p:cNvPr id="230437" name="Freeform 37"/>
              <p:cNvSpPr>
                <a:spLocks noEditPoints="1"/>
              </p:cNvSpPr>
              <p:nvPr/>
            </p:nvSpPr>
            <p:spPr bwMode="hidden">
              <a:xfrm>
                <a:off x="4200" y="3402"/>
                <a:ext cx="1201" cy="731"/>
              </a:xfrm>
              <a:custGeom>
                <a:avLst/>
                <a:gdLst>
                  <a:gd name="T0" fmla="*/ 484 w 1201"/>
                  <a:gd name="T1" fmla="*/ 6 h 731"/>
                  <a:gd name="T2" fmla="*/ 263 w 1201"/>
                  <a:gd name="T3" fmla="*/ 60 h 731"/>
                  <a:gd name="T4" fmla="*/ 101 w 1201"/>
                  <a:gd name="T5" fmla="*/ 162 h 731"/>
                  <a:gd name="T6" fmla="*/ 12 w 1201"/>
                  <a:gd name="T7" fmla="*/ 294 h 731"/>
                  <a:gd name="T8" fmla="*/ 0 w 1201"/>
                  <a:gd name="T9" fmla="*/ 366 h 731"/>
                  <a:gd name="T10" fmla="*/ 12 w 1201"/>
                  <a:gd name="T11" fmla="*/ 437 h 731"/>
                  <a:gd name="T12" fmla="*/ 101 w 1201"/>
                  <a:gd name="T13" fmla="*/ 569 h 731"/>
                  <a:gd name="T14" fmla="*/ 263 w 1201"/>
                  <a:gd name="T15" fmla="*/ 671 h 731"/>
                  <a:gd name="T16" fmla="*/ 484 w 1201"/>
                  <a:gd name="T17" fmla="*/ 725 h 731"/>
                  <a:gd name="T18" fmla="*/ 723 w 1201"/>
                  <a:gd name="T19" fmla="*/ 725 h 731"/>
                  <a:gd name="T20" fmla="*/ 938 w 1201"/>
                  <a:gd name="T21" fmla="*/ 671 h 731"/>
                  <a:gd name="T22" fmla="*/ 1100 w 1201"/>
                  <a:gd name="T23" fmla="*/ 569 h 731"/>
                  <a:gd name="T24" fmla="*/ 1189 w 1201"/>
                  <a:gd name="T25" fmla="*/ 437 h 731"/>
                  <a:gd name="T26" fmla="*/ 1201 w 1201"/>
                  <a:gd name="T27" fmla="*/ 366 h 731"/>
                  <a:gd name="T28" fmla="*/ 1189 w 1201"/>
                  <a:gd name="T29" fmla="*/ 294 h 731"/>
                  <a:gd name="T30" fmla="*/ 1100 w 1201"/>
                  <a:gd name="T31" fmla="*/ 162 h 731"/>
                  <a:gd name="T32" fmla="*/ 938 w 1201"/>
                  <a:gd name="T33" fmla="*/ 60 h 731"/>
                  <a:gd name="T34" fmla="*/ 723 w 1201"/>
                  <a:gd name="T35" fmla="*/ 6 h 731"/>
                  <a:gd name="T36" fmla="*/ 604 w 1201"/>
                  <a:gd name="T37" fmla="*/ 0 h 731"/>
                  <a:gd name="T38" fmla="*/ 490 w 1201"/>
                  <a:gd name="T39" fmla="*/ 701 h 731"/>
                  <a:gd name="T40" fmla="*/ 287 w 1201"/>
                  <a:gd name="T41" fmla="*/ 647 h 731"/>
                  <a:gd name="T42" fmla="*/ 131 w 1201"/>
                  <a:gd name="T43" fmla="*/ 557 h 731"/>
                  <a:gd name="T44" fmla="*/ 48 w 1201"/>
                  <a:gd name="T45" fmla="*/ 437 h 731"/>
                  <a:gd name="T46" fmla="*/ 36 w 1201"/>
                  <a:gd name="T47" fmla="*/ 366 h 731"/>
                  <a:gd name="T48" fmla="*/ 48 w 1201"/>
                  <a:gd name="T49" fmla="*/ 300 h 731"/>
                  <a:gd name="T50" fmla="*/ 131 w 1201"/>
                  <a:gd name="T51" fmla="*/ 174 h 731"/>
                  <a:gd name="T52" fmla="*/ 287 w 1201"/>
                  <a:gd name="T53" fmla="*/ 84 h 731"/>
                  <a:gd name="T54" fmla="*/ 490 w 1201"/>
                  <a:gd name="T55" fmla="*/ 30 h 731"/>
                  <a:gd name="T56" fmla="*/ 717 w 1201"/>
                  <a:gd name="T57" fmla="*/ 30 h 731"/>
                  <a:gd name="T58" fmla="*/ 920 w 1201"/>
                  <a:gd name="T59" fmla="*/ 84 h 731"/>
                  <a:gd name="T60" fmla="*/ 1070 w 1201"/>
                  <a:gd name="T61" fmla="*/ 174 h 731"/>
                  <a:gd name="T62" fmla="*/ 1153 w 1201"/>
                  <a:gd name="T63" fmla="*/ 300 h 731"/>
                  <a:gd name="T64" fmla="*/ 1153 w 1201"/>
                  <a:gd name="T65" fmla="*/ 437 h 731"/>
                  <a:gd name="T66" fmla="*/ 1070 w 1201"/>
                  <a:gd name="T67" fmla="*/ 557 h 731"/>
                  <a:gd name="T68" fmla="*/ 920 w 1201"/>
                  <a:gd name="T69" fmla="*/ 647 h 731"/>
                  <a:gd name="T70" fmla="*/ 717 w 1201"/>
                  <a:gd name="T71" fmla="*/ 701 h 731"/>
                  <a:gd name="T72" fmla="*/ 604 w 1201"/>
                  <a:gd name="T73" fmla="*/ 707 h 7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201" h="731">
                    <a:moveTo>
                      <a:pt x="604" y="0"/>
                    </a:moveTo>
                    <a:lnTo>
                      <a:pt x="484" y="6"/>
                    </a:lnTo>
                    <a:lnTo>
                      <a:pt x="370" y="30"/>
                    </a:lnTo>
                    <a:lnTo>
                      <a:pt x="263" y="60"/>
                    </a:lnTo>
                    <a:lnTo>
                      <a:pt x="179" y="108"/>
                    </a:lnTo>
                    <a:lnTo>
                      <a:pt x="101" y="162"/>
                    </a:lnTo>
                    <a:lnTo>
                      <a:pt x="48" y="222"/>
                    </a:lnTo>
                    <a:lnTo>
                      <a:pt x="12" y="294"/>
                    </a:lnTo>
                    <a:lnTo>
                      <a:pt x="6" y="330"/>
                    </a:lnTo>
                    <a:lnTo>
                      <a:pt x="0" y="366"/>
                    </a:lnTo>
                    <a:lnTo>
                      <a:pt x="6" y="401"/>
                    </a:lnTo>
                    <a:lnTo>
                      <a:pt x="12" y="437"/>
                    </a:lnTo>
                    <a:lnTo>
                      <a:pt x="48" y="509"/>
                    </a:lnTo>
                    <a:lnTo>
                      <a:pt x="101" y="569"/>
                    </a:lnTo>
                    <a:lnTo>
                      <a:pt x="179" y="623"/>
                    </a:lnTo>
                    <a:lnTo>
                      <a:pt x="263" y="671"/>
                    </a:lnTo>
                    <a:lnTo>
                      <a:pt x="370" y="701"/>
                    </a:lnTo>
                    <a:lnTo>
                      <a:pt x="484" y="725"/>
                    </a:lnTo>
                    <a:lnTo>
                      <a:pt x="604" y="731"/>
                    </a:lnTo>
                    <a:lnTo>
                      <a:pt x="723" y="725"/>
                    </a:lnTo>
                    <a:lnTo>
                      <a:pt x="837" y="701"/>
                    </a:lnTo>
                    <a:lnTo>
                      <a:pt x="938" y="671"/>
                    </a:lnTo>
                    <a:lnTo>
                      <a:pt x="1028" y="623"/>
                    </a:lnTo>
                    <a:lnTo>
                      <a:pt x="1100" y="569"/>
                    </a:lnTo>
                    <a:lnTo>
                      <a:pt x="1153" y="509"/>
                    </a:lnTo>
                    <a:lnTo>
                      <a:pt x="1189" y="437"/>
                    </a:lnTo>
                    <a:lnTo>
                      <a:pt x="1201" y="401"/>
                    </a:lnTo>
                    <a:lnTo>
                      <a:pt x="1201" y="366"/>
                    </a:lnTo>
                    <a:lnTo>
                      <a:pt x="1201" y="330"/>
                    </a:lnTo>
                    <a:lnTo>
                      <a:pt x="1189" y="294"/>
                    </a:lnTo>
                    <a:lnTo>
                      <a:pt x="1153" y="222"/>
                    </a:lnTo>
                    <a:lnTo>
                      <a:pt x="1100" y="162"/>
                    </a:lnTo>
                    <a:lnTo>
                      <a:pt x="1028" y="108"/>
                    </a:lnTo>
                    <a:lnTo>
                      <a:pt x="938" y="60"/>
                    </a:lnTo>
                    <a:lnTo>
                      <a:pt x="837" y="30"/>
                    </a:lnTo>
                    <a:lnTo>
                      <a:pt x="723" y="6"/>
                    </a:lnTo>
                    <a:lnTo>
                      <a:pt x="604" y="0"/>
                    </a:lnTo>
                    <a:lnTo>
                      <a:pt x="604" y="0"/>
                    </a:lnTo>
                    <a:close/>
                    <a:moveTo>
                      <a:pt x="604" y="707"/>
                    </a:moveTo>
                    <a:lnTo>
                      <a:pt x="490" y="701"/>
                    </a:lnTo>
                    <a:lnTo>
                      <a:pt x="382" y="683"/>
                    </a:lnTo>
                    <a:lnTo>
                      <a:pt x="287" y="647"/>
                    </a:lnTo>
                    <a:lnTo>
                      <a:pt x="203" y="611"/>
                    </a:lnTo>
                    <a:lnTo>
                      <a:pt x="131" y="557"/>
                    </a:lnTo>
                    <a:lnTo>
                      <a:pt x="83" y="497"/>
                    </a:lnTo>
                    <a:lnTo>
                      <a:pt x="48" y="437"/>
                    </a:lnTo>
                    <a:lnTo>
                      <a:pt x="42" y="401"/>
                    </a:lnTo>
                    <a:lnTo>
                      <a:pt x="36" y="366"/>
                    </a:lnTo>
                    <a:lnTo>
                      <a:pt x="42" y="330"/>
                    </a:lnTo>
                    <a:lnTo>
                      <a:pt x="48" y="300"/>
                    </a:lnTo>
                    <a:lnTo>
                      <a:pt x="83" y="234"/>
                    </a:lnTo>
                    <a:lnTo>
                      <a:pt x="131" y="174"/>
                    </a:lnTo>
                    <a:lnTo>
                      <a:pt x="203" y="126"/>
                    </a:lnTo>
                    <a:lnTo>
                      <a:pt x="287" y="84"/>
                    </a:lnTo>
                    <a:lnTo>
                      <a:pt x="382" y="54"/>
                    </a:lnTo>
                    <a:lnTo>
                      <a:pt x="490" y="30"/>
                    </a:lnTo>
                    <a:lnTo>
                      <a:pt x="604" y="24"/>
                    </a:lnTo>
                    <a:lnTo>
                      <a:pt x="717" y="30"/>
                    </a:lnTo>
                    <a:lnTo>
                      <a:pt x="825" y="54"/>
                    </a:lnTo>
                    <a:lnTo>
                      <a:pt x="920" y="84"/>
                    </a:lnTo>
                    <a:lnTo>
                      <a:pt x="1004" y="126"/>
                    </a:lnTo>
                    <a:lnTo>
                      <a:pt x="1070" y="174"/>
                    </a:lnTo>
                    <a:lnTo>
                      <a:pt x="1124" y="234"/>
                    </a:lnTo>
                    <a:lnTo>
                      <a:pt x="1153" y="300"/>
                    </a:lnTo>
                    <a:lnTo>
                      <a:pt x="1165" y="366"/>
                    </a:lnTo>
                    <a:lnTo>
                      <a:pt x="1153" y="437"/>
                    </a:lnTo>
                    <a:lnTo>
                      <a:pt x="1124" y="497"/>
                    </a:lnTo>
                    <a:lnTo>
                      <a:pt x="1070" y="557"/>
                    </a:lnTo>
                    <a:lnTo>
                      <a:pt x="1004" y="611"/>
                    </a:lnTo>
                    <a:lnTo>
                      <a:pt x="920" y="647"/>
                    </a:lnTo>
                    <a:lnTo>
                      <a:pt x="825" y="683"/>
                    </a:lnTo>
                    <a:lnTo>
                      <a:pt x="717" y="701"/>
                    </a:lnTo>
                    <a:lnTo>
                      <a:pt x="604" y="707"/>
                    </a:lnTo>
                    <a:lnTo>
                      <a:pt x="604" y="70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da-DK" dirty="0"/>
              </a:p>
            </p:txBody>
          </p:sp>
          <p:sp>
            <p:nvSpPr>
              <p:cNvPr id="230438" name="Freeform 38"/>
              <p:cNvSpPr>
                <a:spLocks/>
              </p:cNvSpPr>
              <p:nvPr/>
            </p:nvSpPr>
            <p:spPr bwMode="hidden">
              <a:xfrm>
                <a:off x="4128" y="3366"/>
                <a:ext cx="544" cy="737"/>
              </a:xfrm>
              <a:custGeom>
                <a:avLst/>
                <a:gdLst>
                  <a:gd name="T0" fmla="*/ 24 w 544"/>
                  <a:gd name="T1" fmla="*/ 402 h 737"/>
                  <a:gd name="T2" fmla="*/ 36 w 544"/>
                  <a:gd name="T3" fmla="*/ 330 h 737"/>
                  <a:gd name="T4" fmla="*/ 66 w 544"/>
                  <a:gd name="T5" fmla="*/ 264 h 737"/>
                  <a:gd name="T6" fmla="*/ 108 w 544"/>
                  <a:gd name="T7" fmla="*/ 204 h 737"/>
                  <a:gd name="T8" fmla="*/ 173 w 544"/>
                  <a:gd name="T9" fmla="*/ 150 h 737"/>
                  <a:gd name="T10" fmla="*/ 251 w 544"/>
                  <a:gd name="T11" fmla="*/ 102 h 737"/>
                  <a:gd name="T12" fmla="*/ 335 w 544"/>
                  <a:gd name="T13" fmla="*/ 60 h 737"/>
                  <a:gd name="T14" fmla="*/ 436 w 544"/>
                  <a:gd name="T15" fmla="*/ 30 h 737"/>
                  <a:gd name="T16" fmla="*/ 544 w 544"/>
                  <a:gd name="T17" fmla="*/ 12 h 737"/>
                  <a:gd name="T18" fmla="*/ 544 w 544"/>
                  <a:gd name="T19" fmla="*/ 0 h 737"/>
                  <a:gd name="T20" fmla="*/ 430 w 544"/>
                  <a:gd name="T21" fmla="*/ 18 h 737"/>
                  <a:gd name="T22" fmla="*/ 329 w 544"/>
                  <a:gd name="T23" fmla="*/ 48 h 737"/>
                  <a:gd name="T24" fmla="*/ 233 w 544"/>
                  <a:gd name="T25" fmla="*/ 90 h 737"/>
                  <a:gd name="T26" fmla="*/ 155 w 544"/>
                  <a:gd name="T27" fmla="*/ 138 h 737"/>
                  <a:gd name="T28" fmla="*/ 90 w 544"/>
                  <a:gd name="T29" fmla="*/ 198 h 737"/>
                  <a:gd name="T30" fmla="*/ 42 w 544"/>
                  <a:gd name="T31" fmla="*/ 258 h 737"/>
                  <a:gd name="T32" fmla="*/ 12 w 544"/>
                  <a:gd name="T33" fmla="*/ 330 h 737"/>
                  <a:gd name="T34" fmla="*/ 0 w 544"/>
                  <a:gd name="T35" fmla="*/ 402 h 737"/>
                  <a:gd name="T36" fmla="*/ 6 w 544"/>
                  <a:gd name="T37" fmla="*/ 455 h 737"/>
                  <a:gd name="T38" fmla="*/ 18 w 544"/>
                  <a:gd name="T39" fmla="*/ 503 h 737"/>
                  <a:gd name="T40" fmla="*/ 42 w 544"/>
                  <a:gd name="T41" fmla="*/ 545 h 737"/>
                  <a:gd name="T42" fmla="*/ 78 w 544"/>
                  <a:gd name="T43" fmla="*/ 593 h 737"/>
                  <a:gd name="T44" fmla="*/ 114 w 544"/>
                  <a:gd name="T45" fmla="*/ 635 h 737"/>
                  <a:gd name="T46" fmla="*/ 161 w 544"/>
                  <a:gd name="T47" fmla="*/ 671 h 737"/>
                  <a:gd name="T48" fmla="*/ 221 w 544"/>
                  <a:gd name="T49" fmla="*/ 707 h 737"/>
                  <a:gd name="T50" fmla="*/ 281 w 544"/>
                  <a:gd name="T51" fmla="*/ 737 h 737"/>
                  <a:gd name="T52" fmla="*/ 323 w 544"/>
                  <a:gd name="T53" fmla="*/ 737 h 737"/>
                  <a:gd name="T54" fmla="*/ 257 w 544"/>
                  <a:gd name="T55" fmla="*/ 707 h 737"/>
                  <a:gd name="T56" fmla="*/ 203 w 544"/>
                  <a:gd name="T57" fmla="*/ 671 h 737"/>
                  <a:gd name="T58" fmla="*/ 149 w 544"/>
                  <a:gd name="T59" fmla="*/ 635 h 737"/>
                  <a:gd name="T60" fmla="*/ 108 w 544"/>
                  <a:gd name="T61" fmla="*/ 593 h 737"/>
                  <a:gd name="T62" fmla="*/ 72 w 544"/>
                  <a:gd name="T63" fmla="*/ 551 h 737"/>
                  <a:gd name="T64" fmla="*/ 48 w 544"/>
                  <a:gd name="T65" fmla="*/ 503 h 737"/>
                  <a:gd name="T66" fmla="*/ 30 w 544"/>
                  <a:gd name="T67" fmla="*/ 455 h 737"/>
                  <a:gd name="T68" fmla="*/ 24 w 544"/>
                  <a:gd name="T69" fmla="*/ 402 h 737"/>
                  <a:gd name="T70" fmla="*/ 24 w 544"/>
                  <a:gd name="T71" fmla="*/ 402 h 7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44" h="737">
                    <a:moveTo>
                      <a:pt x="24" y="402"/>
                    </a:moveTo>
                    <a:lnTo>
                      <a:pt x="36" y="330"/>
                    </a:lnTo>
                    <a:lnTo>
                      <a:pt x="66" y="264"/>
                    </a:lnTo>
                    <a:lnTo>
                      <a:pt x="108" y="204"/>
                    </a:lnTo>
                    <a:lnTo>
                      <a:pt x="173" y="150"/>
                    </a:lnTo>
                    <a:lnTo>
                      <a:pt x="251" y="102"/>
                    </a:lnTo>
                    <a:lnTo>
                      <a:pt x="335" y="60"/>
                    </a:lnTo>
                    <a:lnTo>
                      <a:pt x="436" y="30"/>
                    </a:lnTo>
                    <a:lnTo>
                      <a:pt x="544" y="12"/>
                    </a:lnTo>
                    <a:lnTo>
                      <a:pt x="544" y="0"/>
                    </a:lnTo>
                    <a:lnTo>
                      <a:pt x="430" y="18"/>
                    </a:lnTo>
                    <a:lnTo>
                      <a:pt x="329" y="48"/>
                    </a:lnTo>
                    <a:lnTo>
                      <a:pt x="233" y="90"/>
                    </a:lnTo>
                    <a:lnTo>
                      <a:pt x="155" y="138"/>
                    </a:lnTo>
                    <a:lnTo>
                      <a:pt x="90" y="198"/>
                    </a:lnTo>
                    <a:lnTo>
                      <a:pt x="42" y="258"/>
                    </a:lnTo>
                    <a:lnTo>
                      <a:pt x="12" y="330"/>
                    </a:lnTo>
                    <a:lnTo>
                      <a:pt x="0" y="402"/>
                    </a:lnTo>
                    <a:lnTo>
                      <a:pt x="6" y="455"/>
                    </a:lnTo>
                    <a:lnTo>
                      <a:pt x="18" y="503"/>
                    </a:lnTo>
                    <a:lnTo>
                      <a:pt x="42" y="545"/>
                    </a:lnTo>
                    <a:lnTo>
                      <a:pt x="78" y="593"/>
                    </a:lnTo>
                    <a:lnTo>
                      <a:pt x="114" y="635"/>
                    </a:lnTo>
                    <a:lnTo>
                      <a:pt x="161" y="671"/>
                    </a:lnTo>
                    <a:lnTo>
                      <a:pt x="221" y="707"/>
                    </a:lnTo>
                    <a:lnTo>
                      <a:pt x="281" y="737"/>
                    </a:lnTo>
                    <a:lnTo>
                      <a:pt x="323" y="737"/>
                    </a:lnTo>
                    <a:lnTo>
                      <a:pt x="257" y="707"/>
                    </a:lnTo>
                    <a:lnTo>
                      <a:pt x="203" y="671"/>
                    </a:lnTo>
                    <a:lnTo>
                      <a:pt x="149" y="635"/>
                    </a:lnTo>
                    <a:lnTo>
                      <a:pt x="108" y="593"/>
                    </a:lnTo>
                    <a:lnTo>
                      <a:pt x="72" y="551"/>
                    </a:lnTo>
                    <a:lnTo>
                      <a:pt x="48" y="503"/>
                    </a:lnTo>
                    <a:lnTo>
                      <a:pt x="30" y="455"/>
                    </a:lnTo>
                    <a:lnTo>
                      <a:pt x="24" y="402"/>
                    </a:lnTo>
                    <a:lnTo>
                      <a:pt x="24" y="40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da-DK" dirty="0"/>
              </a:p>
            </p:txBody>
          </p:sp>
          <p:sp>
            <p:nvSpPr>
              <p:cNvPr id="230439" name="Freeform 39"/>
              <p:cNvSpPr>
                <a:spLocks/>
              </p:cNvSpPr>
              <p:nvPr/>
            </p:nvSpPr>
            <p:spPr bwMode="hidden">
              <a:xfrm>
                <a:off x="4792" y="3360"/>
                <a:ext cx="609" cy="252"/>
              </a:xfrm>
              <a:custGeom>
                <a:avLst/>
                <a:gdLst>
                  <a:gd name="T0" fmla="*/ 12 w 609"/>
                  <a:gd name="T1" fmla="*/ 12 h 252"/>
                  <a:gd name="T2" fmla="*/ 113 w 609"/>
                  <a:gd name="T3" fmla="*/ 18 h 252"/>
                  <a:gd name="T4" fmla="*/ 203 w 609"/>
                  <a:gd name="T5" fmla="*/ 30 h 252"/>
                  <a:gd name="T6" fmla="*/ 292 w 609"/>
                  <a:gd name="T7" fmla="*/ 48 h 252"/>
                  <a:gd name="T8" fmla="*/ 376 w 609"/>
                  <a:gd name="T9" fmla="*/ 78 h 252"/>
                  <a:gd name="T10" fmla="*/ 448 w 609"/>
                  <a:gd name="T11" fmla="*/ 114 h 252"/>
                  <a:gd name="T12" fmla="*/ 514 w 609"/>
                  <a:gd name="T13" fmla="*/ 156 h 252"/>
                  <a:gd name="T14" fmla="*/ 567 w 609"/>
                  <a:gd name="T15" fmla="*/ 198 h 252"/>
                  <a:gd name="T16" fmla="*/ 609 w 609"/>
                  <a:gd name="T17" fmla="*/ 252 h 252"/>
                  <a:gd name="T18" fmla="*/ 609 w 609"/>
                  <a:gd name="T19" fmla="*/ 216 h 252"/>
                  <a:gd name="T20" fmla="*/ 561 w 609"/>
                  <a:gd name="T21" fmla="*/ 168 h 252"/>
                  <a:gd name="T22" fmla="*/ 502 w 609"/>
                  <a:gd name="T23" fmla="*/ 126 h 252"/>
                  <a:gd name="T24" fmla="*/ 436 w 609"/>
                  <a:gd name="T25" fmla="*/ 90 h 252"/>
                  <a:gd name="T26" fmla="*/ 364 w 609"/>
                  <a:gd name="T27" fmla="*/ 60 h 252"/>
                  <a:gd name="T28" fmla="*/ 286 w 609"/>
                  <a:gd name="T29" fmla="*/ 36 h 252"/>
                  <a:gd name="T30" fmla="*/ 197 w 609"/>
                  <a:gd name="T31" fmla="*/ 18 h 252"/>
                  <a:gd name="T32" fmla="*/ 107 w 609"/>
                  <a:gd name="T33" fmla="*/ 6 h 252"/>
                  <a:gd name="T34" fmla="*/ 12 w 609"/>
                  <a:gd name="T35" fmla="*/ 0 h 252"/>
                  <a:gd name="T36" fmla="*/ 6 w 609"/>
                  <a:gd name="T37" fmla="*/ 0 h 252"/>
                  <a:gd name="T38" fmla="*/ 0 w 609"/>
                  <a:gd name="T39" fmla="*/ 0 h 252"/>
                  <a:gd name="T40" fmla="*/ 0 w 609"/>
                  <a:gd name="T41" fmla="*/ 12 h 252"/>
                  <a:gd name="T42" fmla="*/ 6 w 609"/>
                  <a:gd name="T43" fmla="*/ 12 h 252"/>
                  <a:gd name="T44" fmla="*/ 12 w 609"/>
                  <a:gd name="T45" fmla="*/ 12 h 252"/>
                  <a:gd name="T46" fmla="*/ 12 w 609"/>
                  <a:gd name="T47" fmla="*/ 12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609" h="252">
                    <a:moveTo>
                      <a:pt x="12" y="12"/>
                    </a:moveTo>
                    <a:lnTo>
                      <a:pt x="113" y="18"/>
                    </a:lnTo>
                    <a:lnTo>
                      <a:pt x="203" y="30"/>
                    </a:lnTo>
                    <a:lnTo>
                      <a:pt x="292" y="48"/>
                    </a:lnTo>
                    <a:lnTo>
                      <a:pt x="376" y="78"/>
                    </a:lnTo>
                    <a:lnTo>
                      <a:pt x="448" y="114"/>
                    </a:lnTo>
                    <a:lnTo>
                      <a:pt x="514" y="156"/>
                    </a:lnTo>
                    <a:lnTo>
                      <a:pt x="567" y="198"/>
                    </a:lnTo>
                    <a:lnTo>
                      <a:pt x="609" y="252"/>
                    </a:lnTo>
                    <a:lnTo>
                      <a:pt x="609" y="216"/>
                    </a:lnTo>
                    <a:lnTo>
                      <a:pt x="561" y="168"/>
                    </a:lnTo>
                    <a:lnTo>
                      <a:pt x="502" y="126"/>
                    </a:lnTo>
                    <a:lnTo>
                      <a:pt x="436" y="90"/>
                    </a:lnTo>
                    <a:lnTo>
                      <a:pt x="364" y="60"/>
                    </a:lnTo>
                    <a:lnTo>
                      <a:pt x="286" y="36"/>
                    </a:lnTo>
                    <a:lnTo>
                      <a:pt x="197" y="18"/>
                    </a:lnTo>
                    <a:lnTo>
                      <a:pt x="107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da-DK" dirty="0"/>
              </a:p>
            </p:txBody>
          </p:sp>
          <p:sp>
            <p:nvSpPr>
              <p:cNvPr id="230440" name="Freeform 40"/>
              <p:cNvSpPr>
                <a:spLocks/>
              </p:cNvSpPr>
              <p:nvPr/>
            </p:nvSpPr>
            <p:spPr bwMode="hidden">
              <a:xfrm>
                <a:off x="5246" y="4007"/>
                <a:ext cx="72" cy="54"/>
              </a:xfrm>
              <a:custGeom>
                <a:avLst/>
                <a:gdLst>
                  <a:gd name="T0" fmla="*/ 72 w 72"/>
                  <a:gd name="T1" fmla="*/ 0 h 54"/>
                  <a:gd name="T2" fmla="*/ 36 w 72"/>
                  <a:gd name="T3" fmla="*/ 30 h 54"/>
                  <a:gd name="T4" fmla="*/ 0 w 72"/>
                  <a:gd name="T5" fmla="*/ 54 h 54"/>
                  <a:gd name="T6" fmla="*/ 36 w 72"/>
                  <a:gd name="T7" fmla="*/ 54 h 54"/>
                  <a:gd name="T8" fmla="*/ 54 w 72"/>
                  <a:gd name="T9" fmla="*/ 42 h 54"/>
                  <a:gd name="T10" fmla="*/ 72 w 72"/>
                  <a:gd name="T11" fmla="*/ 24 h 54"/>
                  <a:gd name="T12" fmla="*/ 72 w 72"/>
                  <a:gd name="T13" fmla="*/ 24 h 54"/>
                  <a:gd name="T14" fmla="*/ 72 w 72"/>
                  <a:gd name="T15" fmla="*/ 0 h 54"/>
                  <a:gd name="T16" fmla="*/ 72 w 72"/>
                  <a:gd name="T1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2" h="54">
                    <a:moveTo>
                      <a:pt x="72" y="0"/>
                    </a:moveTo>
                    <a:lnTo>
                      <a:pt x="36" y="30"/>
                    </a:lnTo>
                    <a:lnTo>
                      <a:pt x="0" y="54"/>
                    </a:lnTo>
                    <a:lnTo>
                      <a:pt x="36" y="54"/>
                    </a:lnTo>
                    <a:lnTo>
                      <a:pt x="54" y="42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da-DK" dirty="0"/>
              </a:p>
            </p:txBody>
          </p:sp>
          <p:sp>
            <p:nvSpPr>
              <p:cNvPr id="230441" name="Freeform 41"/>
              <p:cNvSpPr>
                <a:spLocks/>
              </p:cNvSpPr>
              <p:nvPr/>
            </p:nvSpPr>
            <p:spPr bwMode="hidden">
              <a:xfrm>
                <a:off x="4505" y="4073"/>
                <a:ext cx="705" cy="108"/>
              </a:xfrm>
              <a:custGeom>
                <a:avLst/>
                <a:gdLst>
                  <a:gd name="T0" fmla="*/ 299 w 705"/>
                  <a:gd name="T1" fmla="*/ 90 h 108"/>
                  <a:gd name="T2" fmla="*/ 221 w 705"/>
                  <a:gd name="T3" fmla="*/ 90 h 108"/>
                  <a:gd name="T4" fmla="*/ 143 w 705"/>
                  <a:gd name="T5" fmla="*/ 78 h 108"/>
                  <a:gd name="T6" fmla="*/ 0 w 705"/>
                  <a:gd name="T7" fmla="*/ 48 h 108"/>
                  <a:gd name="T8" fmla="*/ 0 w 705"/>
                  <a:gd name="T9" fmla="*/ 66 h 108"/>
                  <a:gd name="T10" fmla="*/ 143 w 705"/>
                  <a:gd name="T11" fmla="*/ 96 h 108"/>
                  <a:gd name="T12" fmla="*/ 221 w 705"/>
                  <a:gd name="T13" fmla="*/ 108 h 108"/>
                  <a:gd name="T14" fmla="*/ 299 w 705"/>
                  <a:gd name="T15" fmla="*/ 108 h 108"/>
                  <a:gd name="T16" fmla="*/ 412 w 705"/>
                  <a:gd name="T17" fmla="*/ 102 h 108"/>
                  <a:gd name="T18" fmla="*/ 520 w 705"/>
                  <a:gd name="T19" fmla="*/ 84 h 108"/>
                  <a:gd name="T20" fmla="*/ 615 w 705"/>
                  <a:gd name="T21" fmla="*/ 60 h 108"/>
                  <a:gd name="T22" fmla="*/ 705 w 705"/>
                  <a:gd name="T23" fmla="*/ 24 h 108"/>
                  <a:gd name="T24" fmla="*/ 705 w 705"/>
                  <a:gd name="T25" fmla="*/ 0 h 108"/>
                  <a:gd name="T26" fmla="*/ 615 w 705"/>
                  <a:gd name="T27" fmla="*/ 42 h 108"/>
                  <a:gd name="T28" fmla="*/ 520 w 705"/>
                  <a:gd name="T29" fmla="*/ 66 h 108"/>
                  <a:gd name="T30" fmla="*/ 412 w 705"/>
                  <a:gd name="T31" fmla="*/ 84 h 108"/>
                  <a:gd name="T32" fmla="*/ 299 w 705"/>
                  <a:gd name="T33" fmla="*/ 90 h 108"/>
                  <a:gd name="T34" fmla="*/ 299 w 705"/>
                  <a:gd name="T35" fmla="*/ 90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705" h="108">
                    <a:moveTo>
                      <a:pt x="299" y="90"/>
                    </a:moveTo>
                    <a:lnTo>
                      <a:pt x="221" y="90"/>
                    </a:lnTo>
                    <a:lnTo>
                      <a:pt x="143" y="78"/>
                    </a:lnTo>
                    <a:lnTo>
                      <a:pt x="0" y="48"/>
                    </a:lnTo>
                    <a:lnTo>
                      <a:pt x="0" y="66"/>
                    </a:lnTo>
                    <a:lnTo>
                      <a:pt x="143" y="96"/>
                    </a:lnTo>
                    <a:lnTo>
                      <a:pt x="221" y="108"/>
                    </a:lnTo>
                    <a:lnTo>
                      <a:pt x="299" y="108"/>
                    </a:lnTo>
                    <a:lnTo>
                      <a:pt x="412" y="102"/>
                    </a:lnTo>
                    <a:lnTo>
                      <a:pt x="520" y="84"/>
                    </a:lnTo>
                    <a:lnTo>
                      <a:pt x="615" y="60"/>
                    </a:lnTo>
                    <a:lnTo>
                      <a:pt x="705" y="24"/>
                    </a:lnTo>
                    <a:lnTo>
                      <a:pt x="705" y="0"/>
                    </a:lnTo>
                    <a:lnTo>
                      <a:pt x="615" y="42"/>
                    </a:lnTo>
                    <a:lnTo>
                      <a:pt x="520" y="66"/>
                    </a:lnTo>
                    <a:lnTo>
                      <a:pt x="412" y="84"/>
                    </a:lnTo>
                    <a:lnTo>
                      <a:pt x="299" y="90"/>
                    </a:lnTo>
                    <a:lnTo>
                      <a:pt x="29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da-DK" dirty="0"/>
              </a:p>
            </p:txBody>
          </p:sp>
          <p:sp>
            <p:nvSpPr>
              <p:cNvPr id="230442" name="Freeform 42"/>
              <p:cNvSpPr>
                <a:spLocks/>
              </p:cNvSpPr>
              <p:nvPr/>
            </p:nvSpPr>
            <p:spPr bwMode="hidden">
              <a:xfrm>
                <a:off x="5336" y="3654"/>
                <a:ext cx="143" cy="341"/>
              </a:xfrm>
              <a:custGeom>
                <a:avLst/>
                <a:gdLst>
                  <a:gd name="T0" fmla="*/ 119 w 143"/>
                  <a:gd name="T1" fmla="*/ 114 h 341"/>
                  <a:gd name="T2" fmla="*/ 113 w 143"/>
                  <a:gd name="T3" fmla="*/ 173 h 341"/>
                  <a:gd name="T4" fmla="*/ 89 w 143"/>
                  <a:gd name="T5" fmla="*/ 239 h 341"/>
                  <a:gd name="T6" fmla="*/ 47 w 143"/>
                  <a:gd name="T7" fmla="*/ 293 h 341"/>
                  <a:gd name="T8" fmla="*/ 0 w 143"/>
                  <a:gd name="T9" fmla="*/ 341 h 341"/>
                  <a:gd name="T10" fmla="*/ 29 w 143"/>
                  <a:gd name="T11" fmla="*/ 341 h 341"/>
                  <a:gd name="T12" fmla="*/ 77 w 143"/>
                  <a:gd name="T13" fmla="*/ 287 h 341"/>
                  <a:gd name="T14" fmla="*/ 113 w 143"/>
                  <a:gd name="T15" fmla="*/ 233 h 341"/>
                  <a:gd name="T16" fmla="*/ 137 w 143"/>
                  <a:gd name="T17" fmla="*/ 173 h 341"/>
                  <a:gd name="T18" fmla="*/ 143 w 143"/>
                  <a:gd name="T19" fmla="*/ 114 h 341"/>
                  <a:gd name="T20" fmla="*/ 137 w 143"/>
                  <a:gd name="T21" fmla="*/ 60 h 341"/>
                  <a:gd name="T22" fmla="*/ 119 w 143"/>
                  <a:gd name="T23" fmla="*/ 0 h 341"/>
                  <a:gd name="T24" fmla="*/ 89 w 143"/>
                  <a:gd name="T25" fmla="*/ 0 h 341"/>
                  <a:gd name="T26" fmla="*/ 113 w 143"/>
                  <a:gd name="T27" fmla="*/ 60 h 341"/>
                  <a:gd name="T28" fmla="*/ 119 w 143"/>
                  <a:gd name="T29" fmla="*/ 114 h 341"/>
                  <a:gd name="T30" fmla="*/ 119 w 143"/>
                  <a:gd name="T31" fmla="*/ 114 h 3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43" h="341">
                    <a:moveTo>
                      <a:pt x="119" y="114"/>
                    </a:moveTo>
                    <a:lnTo>
                      <a:pt x="113" y="173"/>
                    </a:lnTo>
                    <a:lnTo>
                      <a:pt x="89" y="239"/>
                    </a:lnTo>
                    <a:lnTo>
                      <a:pt x="47" y="293"/>
                    </a:lnTo>
                    <a:lnTo>
                      <a:pt x="0" y="341"/>
                    </a:lnTo>
                    <a:lnTo>
                      <a:pt x="29" y="341"/>
                    </a:lnTo>
                    <a:lnTo>
                      <a:pt x="77" y="287"/>
                    </a:lnTo>
                    <a:lnTo>
                      <a:pt x="113" y="233"/>
                    </a:lnTo>
                    <a:lnTo>
                      <a:pt x="137" y="173"/>
                    </a:lnTo>
                    <a:lnTo>
                      <a:pt x="143" y="114"/>
                    </a:lnTo>
                    <a:lnTo>
                      <a:pt x="137" y="60"/>
                    </a:lnTo>
                    <a:lnTo>
                      <a:pt x="119" y="0"/>
                    </a:lnTo>
                    <a:lnTo>
                      <a:pt x="89" y="0"/>
                    </a:lnTo>
                    <a:lnTo>
                      <a:pt x="113" y="60"/>
                    </a:lnTo>
                    <a:lnTo>
                      <a:pt x="119" y="114"/>
                    </a:lnTo>
                    <a:lnTo>
                      <a:pt x="119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da-DK" dirty="0"/>
              </a:p>
            </p:txBody>
          </p:sp>
          <p:sp>
            <p:nvSpPr>
              <p:cNvPr id="230443" name="Freeform 43"/>
              <p:cNvSpPr>
                <a:spLocks/>
              </p:cNvSpPr>
              <p:nvPr/>
            </p:nvSpPr>
            <p:spPr bwMode="hidden">
              <a:xfrm>
                <a:off x="5061" y="3624"/>
                <a:ext cx="83" cy="90"/>
              </a:xfrm>
              <a:custGeom>
                <a:avLst/>
                <a:gdLst>
                  <a:gd name="T0" fmla="*/ 59 w 83"/>
                  <a:gd name="T1" fmla="*/ 90 h 90"/>
                  <a:gd name="T2" fmla="*/ 83 w 83"/>
                  <a:gd name="T3" fmla="*/ 84 h 90"/>
                  <a:gd name="T4" fmla="*/ 71 w 83"/>
                  <a:gd name="T5" fmla="*/ 60 h 90"/>
                  <a:gd name="T6" fmla="*/ 53 w 83"/>
                  <a:gd name="T7" fmla="*/ 42 h 90"/>
                  <a:gd name="T8" fmla="*/ 6 w 83"/>
                  <a:gd name="T9" fmla="*/ 0 h 90"/>
                  <a:gd name="T10" fmla="*/ 0 w 83"/>
                  <a:gd name="T11" fmla="*/ 18 h 90"/>
                  <a:gd name="T12" fmla="*/ 35 w 83"/>
                  <a:gd name="T13" fmla="*/ 48 h 90"/>
                  <a:gd name="T14" fmla="*/ 59 w 83"/>
                  <a:gd name="T15" fmla="*/ 90 h 90"/>
                  <a:gd name="T16" fmla="*/ 59 w 83"/>
                  <a:gd name="T17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3" h="90">
                    <a:moveTo>
                      <a:pt x="59" y="90"/>
                    </a:moveTo>
                    <a:lnTo>
                      <a:pt x="83" y="84"/>
                    </a:lnTo>
                    <a:lnTo>
                      <a:pt x="71" y="60"/>
                    </a:lnTo>
                    <a:lnTo>
                      <a:pt x="53" y="4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5" y="48"/>
                    </a:lnTo>
                    <a:lnTo>
                      <a:pt x="59" y="90"/>
                    </a:lnTo>
                    <a:lnTo>
                      <a:pt x="5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da-DK" dirty="0"/>
              </a:p>
            </p:txBody>
          </p:sp>
          <p:sp>
            <p:nvSpPr>
              <p:cNvPr id="1057" name="Freeform 44"/>
              <p:cNvSpPr>
                <a:spLocks/>
              </p:cNvSpPr>
              <p:nvPr/>
            </p:nvSpPr>
            <p:spPr bwMode="hidden">
              <a:xfrm>
                <a:off x="4445" y="3552"/>
                <a:ext cx="717" cy="431"/>
              </a:xfrm>
              <a:custGeom>
                <a:avLst/>
                <a:gdLst>
                  <a:gd name="T0" fmla="*/ 693 w 717"/>
                  <a:gd name="T1" fmla="*/ 216 h 431"/>
                  <a:gd name="T2" fmla="*/ 687 w 717"/>
                  <a:gd name="T3" fmla="*/ 257 h 431"/>
                  <a:gd name="T4" fmla="*/ 669 w 717"/>
                  <a:gd name="T5" fmla="*/ 293 h 431"/>
                  <a:gd name="T6" fmla="*/ 633 w 717"/>
                  <a:gd name="T7" fmla="*/ 329 h 431"/>
                  <a:gd name="T8" fmla="*/ 598 w 717"/>
                  <a:gd name="T9" fmla="*/ 359 h 431"/>
                  <a:gd name="T10" fmla="*/ 544 w 717"/>
                  <a:gd name="T11" fmla="*/ 383 h 431"/>
                  <a:gd name="T12" fmla="*/ 490 w 717"/>
                  <a:gd name="T13" fmla="*/ 401 h 431"/>
                  <a:gd name="T14" fmla="*/ 424 w 717"/>
                  <a:gd name="T15" fmla="*/ 413 h 431"/>
                  <a:gd name="T16" fmla="*/ 359 w 717"/>
                  <a:gd name="T17" fmla="*/ 419 h 431"/>
                  <a:gd name="T18" fmla="*/ 293 w 717"/>
                  <a:gd name="T19" fmla="*/ 413 h 431"/>
                  <a:gd name="T20" fmla="*/ 227 w 717"/>
                  <a:gd name="T21" fmla="*/ 401 h 431"/>
                  <a:gd name="T22" fmla="*/ 173 w 717"/>
                  <a:gd name="T23" fmla="*/ 383 h 431"/>
                  <a:gd name="T24" fmla="*/ 119 w 717"/>
                  <a:gd name="T25" fmla="*/ 359 h 431"/>
                  <a:gd name="T26" fmla="*/ 84 w 717"/>
                  <a:gd name="T27" fmla="*/ 329 h 431"/>
                  <a:gd name="T28" fmla="*/ 48 w 717"/>
                  <a:gd name="T29" fmla="*/ 293 h 431"/>
                  <a:gd name="T30" fmla="*/ 30 w 717"/>
                  <a:gd name="T31" fmla="*/ 257 h 431"/>
                  <a:gd name="T32" fmla="*/ 24 w 717"/>
                  <a:gd name="T33" fmla="*/ 216 h 431"/>
                  <a:gd name="T34" fmla="*/ 30 w 717"/>
                  <a:gd name="T35" fmla="*/ 174 h 431"/>
                  <a:gd name="T36" fmla="*/ 48 w 717"/>
                  <a:gd name="T37" fmla="*/ 138 h 431"/>
                  <a:gd name="T38" fmla="*/ 84 w 717"/>
                  <a:gd name="T39" fmla="*/ 102 h 431"/>
                  <a:gd name="T40" fmla="*/ 119 w 717"/>
                  <a:gd name="T41" fmla="*/ 72 h 431"/>
                  <a:gd name="T42" fmla="*/ 173 w 717"/>
                  <a:gd name="T43" fmla="*/ 48 h 431"/>
                  <a:gd name="T44" fmla="*/ 227 w 717"/>
                  <a:gd name="T45" fmla="*/ 30 h 431"/>
                  <a:gd name="T46" fmla="*/ 293 w 717"/>
                  <a:gd name="T47" fmla="*/ 18 h 431"/>
                  <a:gd name="T48" fmla="*/ 359 w 717"/>
                  <a:gd name="T49" fmla="*/ 12 h 431"/>
                  <a:gd name="T50" fmla="*/ 418 w 717"/>
                  <a:gd name="T51" fmla="*/ 18 h 431"/>
                  <a:gd name="T52" fmla="*/ 478 w 717"/>
                  <a:gd name="T53" fmla="*/ 30 h 431"/>
                  <a:gd name="T54" fmla="*/ 532 w 717"/>
                  <a:gd name="T55" fmla="*/ 48 h 431"/>
                  <a:gd name="T56" fmla="*/ 580 w 717"/>
                  <a:gd name="T57" fmla="*/ 66 h 431"/>
                  <a:gd name="T58" fmla="*/ 586 w 717"/>
                  <a:gd name="T59" fmla="*/ 48 h 431"/>
                  <a:gd name="T60" fmla="*/ 478 w 717"/>
                  <a:gd name="T61" fmla="*/ 12 h 431"/>
                  <a:gd name="T62" fmla="*/ 418 w 717"/>
                  <a:gd name="T63" fmla="*/ 6 h 431"/>
                  <a:gd name="T64" fmla="*/ 359 w 717"/>
                  <a:gd name="T65" fmla="*/ 0 h 431"/>
                  <a:gd name="T66" fmla="*/ 287 w 717"/>
                  <a:gd name="T67" fmla="*/ 6 h 431"/>
                  <a:gd name="T68" fmla="*/ 221 w 717"/>
                  <a:gd name="T69" fmla="*/ 18 h 431"/>
                  <a:gd name="T70" fmla="*/ 161 w 717"/>
                  <a:gd name="T71" fmla="*/ 36 h 431"/>
                  <a:gd name="T72" fmla="*/ 107 w 717"/>
                  <a:gd name="T73" fmla="*/ 66 h 431"/>
                  <a:gd name="T74" fmla="*/ 60 w 717"/>
                  <a:gd name="T75" fmla="*/ 96 h 431"/>
                  <a:gd name="T76" fmla="*/ 30 w 717"/>
                  <a:gd name="T77" fmla="*/ 132 h 431"/>
                  <a:gd name="T78" fmla="*/ 6 w 717"/>
                  <a:gd name="T79" fmla="*/ 174 h 431"/>
                  <a:gd name="T80" fmla="*/ 0 w 717"/>
                  <a:gd name="T81" fmla="*/ 216 h 431"/>
                  <a:gd name="T82" fmla="*/ 6 w 717"/>
                  <a:gd name="T83" fmla="*/ 257 h 431"/>
                  <a:gd name="T84" fmla="*/ 30 w 717"/>
                  <a:gd name="T85" fmla="*/ 299 h 431"/>
                  <a:gd name="T86" fmla="*/ 60 w 717"/>
                  <a:gd name="T87" fmla="*/ 335 h 431"/>
                  <a:gd name="T88" fmla="*/ 107 w 717"/>
                  <a:gd name="T89" fmla="*/ 371 h 431"/>
                  <a:gd name="T90" fmla="*/ 161 w 717"/>
                  <a:gd name="T91" fmla="*/ 395 h 431"/>
                  <a:gd name="T92" fmla="*/ 221 w 717"/>
                  <a:gd name="T93" fmla="*/ 413 h 431"/>
                  <a:gd name="T94" fmla="*/ 287 w 717"/>
                  <a:gd name="T95" fmla="*/ 425 h 431"/>
                  <a:gd name="T96" fmla="*/ 359 w 717"/>
                  <a:gd name="T97" fmla="*/ 431 h 431"/>
                  <a:gd name="T98" fmla="*/ 430 w 717"/>
                  <a:gd name="T99" fmla="*/ 425 h 431"/>
                  <a:gd name="T100" fmla="*/ 496 w 717"/>
                  <a:gd name="T101" fmla="*/ 413 h 431"/>
                  <a:gd name="T102" fmla="*/ 562 w 717"/>
                  <a:gd name="T103" fmla="*/ 395 h 431"/>
                  <a:gd name="T104" fmla="*/ 610 w 717"/>
                  <a:gd name="T105" fmla="*/ 371 h 431"/>
                  <a:gd name="T106" fmla="*/ 657 w 717"/>
                  <a:gd name="T107" fmla="*/ 335 h 431"/>
                  <a:gd name="T108" fmla="*/ 687 w 717"/>
                  <a:gd name="T109" fmla="*/ 299 h 431"/>
                  <a:gd name="T110" fmla="*/ 711 w 717"/>
                  <a:gd name="T111" fmla="*/ 257 h 431"/>
                  <a:gd name="T112" fmla="*/ 717 w 717"/>
                  <a:gd name="T113" fmla="*/ 216 h 431"/>
                  <a:gd name="T114" fmla="*/ 717 w 717"/>
                  <a:gd name="T115" fmla="*/ 204 h 431"/>
                  <a:gd name="T116" fmla="*/ 711 w 717"/>
                  <a:gd name="T117" fmla="*/ 192 h 431"/>
                  <a:gd name="T118" fmla="*/ 687 w 717"/>
                  <a:gd name="T119" fmla="*/ 198 h 431"/>
                  <a:gd name="T120" fmla="*/ 693 w 717"/>
                  <a:gd name="T121" fmla="*/ 210 h 431"/>
                  <a:gd name="T122" fmla="*/ 693 w 717"/>
                  <a:gd name="T123" fmla="*/ 216 h 431"/>
                  <a:gd name="T124" fmla="*/ 693 w 717"/>
                  <a:gd name="T125" fmla="*/ 216 h 431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0" t="0" r="r" b="b"/>
                <a:pathLst>
                  <a:path w="717" h="431">
                    <a:moveTo>
                      <a:pt x="693" y="216"/>
                    </a:moveTo>
                    <a:lnTo>
                      <a:pt x="687" y="257"/>
                    </a:lnTo>
                    <a:lnTo>
                      <a:pt x="669" y="293"/>
                    </a:lnTo>
                    <a:lnTo>
                      <a:pt x="633" y="329"/>
                    </a:lnTo>
                    <a:lnTo>
                      <a:pt x="598" y="359"/>
                    </a:lnTo>
                    <a:lnTo>
                      <a:pt x="544" y="383"/>
                    </a:lnTo>
                    <a:lnTo>
                      <a:pt x="490" y="401"/>
                    </a:lnTo>
                    <a:lnTo>
                      <a:pt x="424" y="413"/>
                    </a:lnTo>
                    <a:lnTo>
                      <a:pt x="359" y="419"/>
                    </a:lnTo>
                    <a:lnTo>
                      <a:pt x="293" y="413"/>
                    </a:lnTo>
                    <a:lnTo>
                      <a:pt x="227" y="401"/>
                    </a:lnTo>
                    <a:lnTo>
                      <a:pt x="173" y="383"/>
                    </a:lnTo>
                    <a:lnTo>
                      <a:pt x="119" y="359"/>
                    </a:lnTo>
                    <a:lnTo>
                      <a:pt x="84" y="329"/>
                    </a:lnTo>
                    <a:lnTo>
                      <a:pt x="48" y="293"/>
                    </a:lnTo>
                    <a:lnTo>
                      <a:pt x="30" y="257"/>
                    </a:lnTo>
                    <a:lnTo>
                      <a:pt x="24" y="216"/>
                    </a:lnTo>
                    <a:lnTo>
                      <a:pt x="30" y="174"/>
                    </a:lnTo>
                    <a:lnTo>
                      <a:pt x="48" y="138"/>
                    </a:lnTo>
                    <a:lnTo>
                      <a:pt x="84" y="102"/>
                    </a:lnTo>
                    <a:lnTo>
                      <a:pt x="119" y="72"/>
                    </a:lnTo>
                    <a:lnTo>
                      <a:pt x="173" y="48"/>
                    </a:lnTo>
                    <a:lnTo>
                      <a:pt x="227" y="30"/>
                    </a:lnTo>
                    <a:lnTo>
                      <a:pt x="293" y="18"/>
                    </a:lnTo>
                    <a:lnTo>
                      <a:pt x="359" y="12"/>
                    </a:lnTo>
                    <a:lnTo>
                      <a:pt x="418" y="18"/>
                    </a:lnTo>
                    <a:lnTo>
                      <a:pt x="478" y="30"/>
                    </a:lnTo>
                    <a:lnTo>
                      <a:pt x="532" y="48"/>
                    </a:lnTo>
                    <a:lnTo>
                      <a:pt x="580" y="66"/>
                    </a:lnTo>
                    <a:lnTo>
                      <a:pt x="586" y="48"/>
                    </a:lnTo>
                    <a:lnTo>
                      <a:pt x="478" y="12"/>
                    </a:lnTo>
                    <a:lnTo>
                      <a:pt x="418" y="6"/>
                    </a:lnTo>
                    <a:lnTo>
                      <a:pt x="359" y="0"/>
                    </a:lnTo>
                    <a:lnTo>
                      <a:pt x="287" y="6"/>
                    </a:lnTo>
                    <a:lnTo>
                      <a:pt x="221" y="18"/>
                    </a:lnTo>
                    <a:lnTo>
                      <a:pt x="161" y="36"/>
                    </a:lnTo>
                    <a:lnTo>
                      <a:pt x="107" y="66"/>
                    </a:lnTo>
                    <a:lnTo>
                      <a:pt x="60" y="96"/>
                    </a:lnTo>
                    <a:lnTo>
                      <a:pt x="30" y="132"/>
                    </a:lnTo>
                    <a:lnTo>
                      <a:pt x="6" y="174"/>
                    </a:lnTo>
                    <a:lnTo>
                      <a:pt x="0" y="216"/>
                    </a:lnTo>
                    <a:lnTo>
                      <a:pt x="6" y="257"/>
                    </a:lnTo>
                    <a:lnTo>
                      <a:pt x="30" y="299"/>
                    </a:lnTo>
                    <a:lnTo>
                      <a:pt x="60" y="335"/>
                    </a:lnTo>
                    <a:lnTo>
                      <a:pt x="107" y="371"/>
                    </a:lnTo>
                    <a:lnTo>
                      <a:pt x="161" y="395"/>
                    </a:lnTo>
                    <a:lnTo>
                      <a:pt x="221" y="413"/>
                    </a:lnTo>
                    <a:lnTo>
                      <a:pt x="287" y="425"/>
                    </a:lnTo>
                    <a:lnTo>
                      <a:pt x="359" y="431"/>
                    </a:lnTo>
                    <a:lnTo>
                      <a:pt x="430" y="425"/>
                    </a:lnTo>
                    <a:lnTo>
                      <a:pt x="496" y="413"/>
                    </a:lnTo>
                    <a:lnTo>
                      <a:pt x="562" y="395"/>
                    </a:lnTo>
                    <a:lnTo>
                      <a:pt x="610" y="371"/>
                    </a:lnTo>
                    <a:lnTo>
                      <a:pt x="657" y="335"/>
                    </a:lnTo>
                    <a:lnTo>
                      <a:pt x="687" y="299"/>
                    </a:lnTo>
                    <a:lnTo>
                      <a:pt x="711" y="257"/>
                    </a:lnTo>
                    <a:lnTo>
                      <a:pt x="717" y="216"/>
                    </a:lnTo>
                    <a:lnTo>
                      <a:pt x="717" y="204"/>
                    </a:lnTo>
                    <a:lnTo>
                      <a:pt x="711" y="192"/>
                    </a:lnTo>
                    <a:lnTo>
                      <a:pt x="687" y="198"/>
                    </a:lnTo>
                    <a:lnTo>
                      <a:pt x="693" y="210"/>
                    </a:lnTo>
                    <a:lnTo>
                      <a:pt x="693" y="216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a-DK"/>
              </a:p>
            </p:txBody>
          </p:sp>
          <p:sp>
            <p:nvSpPr>
              <p:cNvPr id="230445" name="Freeform 45"/>
              <p:cNvSpPr>
                <a:spLocks/>
              </p:cNvSpPr>
              <p:nvPr/>
            </p:nvSpPr>
            <p:spPr bwMode="hidden">
              <a:xfrm>
                <a:off x="4349" y="3510"/>
                <a:ext cx="909" cy="533"/>
              </a:xfrm>
              <a:custGeom>
                <a:avLst/>
                <a:gdLst>
                  <a:gd name="T0" fmla="*/ 616 w 909"/>
                  <a:gd name="T1" fmla="*/ 0 h 533"/>
                  <a:gd name="T2" fmla="*/ 616 w 909"/>
                  <a:gd name="T3" fmla="*/ 18 h 533"/>
                  <a:gd name="T4" fmla="*/ 724 w 909"/>
                  <a:gd name="T5" fmla="*/ 60 h 533"/>
                  <a:gd name="T6" fmla="*/ 765 w 909"/>
                  <a:gd name="T7" fmla="*/ 84 h 533"/>
                  <a:gd name="T8" fmla="*/ 807 w 909"/>
                  <a:gd name="T9" fmla="*/ 114 h 533"/>
                  <a:gd name="T10" fmla="*/ 837 w 909"/>
                  <a:gd name="T11" fmla="*/ 144 h 533"/>
                  <a:gd name="T12" fmla="*/ 861 w 909"/>
                  <a:gd name="T13" fmla="*/ 180 h 533"/>
                  <a:gd name="T14" fmla="*/ 873 w 909"/>
                  <a:gd name="T15" fmla="*/ 216 h 533"/>
                  <a:gd name="T16" fmla="*/ 879 w 909"/>
                  <a:gd name="T17" fmla="*/ 258 h 533"/>
                  <a:gd name="T18" fmla="*/ 873 w 909"/>
                  <a:gd name="T19" fmla="*/ 311 h 533"/>
                  <a:gd name="T20" fmla="*/ 843 w 909"/>
                  <a:gd name="T21" fmla="*/ 359 h 533"/>
                  <a:gd name="T22" fmla="*/ 807 w 909"/>
                  <a:gd name="T23" fmla="*/ 401 h 533"/>
                  <a:gd name="T24" fmla="*/ 753 w 909"/>
                  <a:gd name="T25" fmla="*/ 443 h 533"/>
                  <a:gd name="T26" fmla="*/ 694 w 909"/>
                  <a:gd name="T27" fmla="*/ 473 h 533"/>
                  <a:gd name="T28" fmla="*/ 622 w 909"/>
                  <a:gd name="T29" fmla="*/ 497 h 533"/>
                  <a:gd name="T30" fmla="*/ 538 w 909"/>
                  <a:gd name="T31" fmla="*/ 509 h 533"/>
                  <a:gd name="T32" fmla="*/ 455 w 909"/>
                  <a:gd name="T33" fmla="*/ 515 h 533"/>
                  <a:gd name="T34" fmla="*/ 371 w 909"/>
                  <a:gd name="T35" fmla="*/ 509 h 533"/>
                  <a:gd name="T36" fmla="*/ 287 w 909"/>
                  <a:gd name="T37" fmla="*/ 497 h 533"/>
                  <a:gd name="T38" fmla="*/ 215 w 909"/>
                  <a:gd name="T39" fmla="*/ 473 h 533"/>
                  <a:gd name="T40" fmla="*/ 156 w 909"/>
                  <a:gd name="T41" fmla="*/ 443 h 533"/>
                  <a:gd name="T42" fmla="*/ 102 w 909"/>
                  <a:gd name="T43" fmla="*/ 401 h 533"/>
                  <a:gd name="T44" fmla="*/ 66 w 909"/>
                  <a:gd name="T45" fmla="*/ 359 h 533"/>
                  <a:gd name="T46" fmla="*/ 36 w 909"/>
                  <a:gd name="T47" fmla="*/ 311 h 533"/>
                  <a:gd name="T48" fmla="*/ 30 w 909"/>
                  <a:gd name="T49" fmla="*/ 258 h 533"/>
                  <a:gd name="T50" fmla="*/ 36 w 909"/>
                  <a:gd name="T51" fmla="*/ 222 h 533"/>
                  <a:gd name="T52" fmla="*/ 48 w 909"/>
                  <a:gd name="T53" fmla="*/ 186 h 533"/>
                  <a:gd name="T54" fmla="*/ 66 w 909"/>
                  <a:gd name="T55" fmla="*/ 156 h 533"/>
                  <a:gd name="T56" fmla="*/ 90 w 909"/>
                  <a:gd name="T57" fmla="*/ 126 h 533"/>
                  <a:gd name="T58" fmla="*/ 66 w 909"/>
                  <a:gd name="T59" fmla="*/ 114 h 533"/>
                  <a:gd name="T60" fmla="*/ 36 w 909"/>
                  <a:gd name="T61" fmla="*/ 144 h 533"/>
                  <a:gd name="T62" fmla="*/ 18 w 909"/>
                  <a:gd name="T63" fmla="*/ 180 h 533"/>
                  <a:gd name="T64" fmla="*/ 6 w 909"/>
                  <a:gd name="T65" fmla="*/ 216 h 533"/>
                  <a:gd name="T66" fmla="*/ 0 w 909"/>
                  <a:gd name="T67" fmla="*/ 258 h 533"/>
                  <a:gd name="T68" fmla="*/ 12 w 909"/>
                  <a:gd name="T69" fmla="*/ 311 h 533"/>
                  <a:gd name="T70" fmla="*/ 36 w 909"/>
                  <a:gd name="T71" fmla="*/ 365 h 533"/>
                  <a:gd name="T72" fmla="*/ 78 w 909"/>
                  <a:gd name="T73" fmla="*/ 413 h 533"/>
                  <a:gd name="T74" fmla="*/ 132 w 909"/>
                  <a:gd name="T75" fmla="*/ 449 h 533"/>
                  <a:gd name="T76" fmla="*/ 203 w 909"/>
                  <a:gd name="T77" fmla="*/ 485 h 533"/>
                  <a:gd name="T78" fmla="*/ 275 w 909"/>
                  <a:gd name="T79" fmla="*/ 509 h 533"/>
                  <a:gd name="T80" fmla="*/ 365 w 909"/>
                  <a:gd name="T81" fmla="*/ 527 h 533"/>
                  <a:gd name="T82" fmla="*/ 455 w 909"/>
                  <a:gd name="T83" fmla="*/ 533 h 533"/>
                  <a:gd name="T84" fmla="*/ 544 w 909"/>
                  <a:gd name="T85" fmla="*/ 527 h 533"/>
                  <a:gd name="T86" fmla="*/ 634 w 909"/>
                  <a:gd name="T87" fmla="*/ 509 h 533"/>
                  <a:gd name="T88" fmla="*/ 712 w 909"/>
                  <a:gd name="T89" fmla="*/ 485 h 533"/>
                  <a:gd name="T90" fmla="*/ 777 w 909"/>
                  <a:gd name="T91" fmla="*/ 449 h 533"/>
                  <a:gd name="T92" fmla="*/ 831 w 909"/>
                  <a:gd name="T93" fmla="*/ 413 h 533"/>
                  <a:gd name="T94" fmla="*/ 873 w 909"/>
                  <a:gd name="T95" fmla="*/ 365 h 533"/>
                  <a:gd name="T96" fmla="*/ 897 w 909"/>
                  <a:gd name="T97" fmla="*/ 311 h 533"/>
                  <a:gd name="T98" fmla="*/ 909 w 909"/>
                  <a:gd name="T99" fmla="*/ 258 h 533"/>
                  <a:gd name="T100" fmla="*/ 903 w 909"/>
                  <a:gd name="T101" fmla="*/ 216 h 533"/>
                  <a:gd name="T102" fmla="*/ 885 w 909"/>
                  <a:gd name="T103" fmla="*/ 174 h 533"/>
                  <a:gd name="T104" fmla="*/ 861 w 909"/>
                  <a:gd name="T105" fmla="*/ 132 h 533"/>
                  <a:gd name="T106" fmla="*/ 825 w 909"/>
                  <a:gd name="T107" fmla="*/ 102 h 533"/>
                  <a:gd name="T108" fmla="*/ 783 w 909"/>
                  <a:gd name="T109" fmla="*/ 66 h 533"/>
                  <a:gd name="T110" fmla="*/ 735 w 909"/>
                  <a:gd name="T111" fmla="*/ 42 h 533"/>
                  <a:gd name="T112" fmla="*/ 616 w 909"/>
                  <a:gd name="T113" fmla="*/ 0 h 533"/>
                  <a:gd name="T114" fmla="*/ 616 w 909"/>
                  <a:gd name="T115" fmla="*/ 0 h 5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909" h="533">
                    <a:moveTo>
                      <a:pt x="616" y="0"/>
                    </a:moveTo>
                    <a:lnTo>
                      <a:pt x="616" y="18"/>
                    </a:lnTo>
                    <a:lnTo>
                      <a:pt x="724" y="60"/>
                    </a:lnTo>
                    <a:lnTo>
                      <a:pt x="765" y="84"/>
                    </a:lnTo>
                    <a:lnTo>
                      <a:pt x="807" y="114"/>
                    </a:lnTo>
                    <a:lnTo>
                      <a:pt x="837" y="144"/>
                    </a:lnTo>
                    <a:lnTo>
                      <a:pt x="861" y="180"/>
                    </a:lnTo>
                    <a:lnTo>
                      <a:pt x="873" y="216"/>
                    </a:lnTo>
                    <a:lnTo>
                      <a:pt x="879" y="258"/>
                    </a:lnTo>
                    <a:lnTo>
                      <a:pt x="873" y="311"/>
                    </a:lnTo>
                    <a:lnTo>
                      <a:pt x="843" y="359"/>
                    </a:lnTo>
                    <a:lnTo>
                      <a:pt x="807" y="401"/>
                    </a:lnTo>
                    <a:lnTo>
                      <a:pt x="753" y="443"/>
                    </a:lnTo>
                    <a:lnTo>
                      <a:pt x="694" y="473"/>
                    </a:lnTo>
                    <a:lnTo>
                      <a:pt x="622" y="497"/>
                    </a:lnTo>
                    <a:lnTo>
                      <a:pt x="538" y="509"/>
                    </a:lnTo>
                    <a:lnTo>
                      <a:pt x="455" y="515"/>
                    </a:lnTo>
                    <a:lnTo>
                      <a:pt x="371" y="509"/>
                    </a:lnTo>
                    <a:lnTo>
                      <a:pt x="287" y="497"/>
                    </a:lnTo>
                    <a:lnTo>
                      <a:pt x="215" y="473"/>
                    </a:lnTo>
                    <a:lnTo>
                      <a:pt x="156" y="443"/>
                    </a:lnTo>
                    <a:lnTo>
                      <a:pt x="102" y="401"/>
                    </a:lnTo>
                    <a:lnTo>
                      <a:pt x="66" y="359"/>
                    </a:lnTo>
                    <a:lnTo>
                      <a:pt x="36" y="311"/>
                    </a:lnTo>
                    <a:lnTo>
                      <a:pt x="30" y="258"/>
                    </a:lnTo>
                    <a:lnTo>
                      <a:pt x="36" y="222"/>
                    </a:lnTo>
                    <a:lnTo>
                      <a:pt x="48" y="186"/>
                    </a:lnTo>
                    <a:lnTo>
                      <a:pt x="66" y="156"/>
                    </a:lnTo>
                    <a:lnTo>
                      <a:pt x="90" y="126"/>
                    </a:lnTo>
                    <a:lnTo>
                      <a:pt x="66" y="114"/>
                    </a:lnTo>
                    <a:lnTo>
                      <a:pt x="36" y="144"/>
                    </a:lnTo>
                    <a:lnTo>
                      <a:pt x="18" y="180"/>
                    </a:lnTo>
                    <a:lnTo>
                      <a:pt x="6" y="216"/>
                    </a:lnTo>
                    <a:lnTo>
                      <a:pt x="0" y="258"/>
                    </a:lnTo>
                    <a:lnTo>
                      <a:pt x="12" y="311"/>
                    </a:lnTo>
                    <a:lnTo>
                      <a:pt x="36" y="365"/>
                    </a:lnTo>
                    <a:lnTo>
                      <a:pt x="78" y="413"/>
                    </a:lnTo>
                    <a:lnTo>
                      <a:pt x="132" y="449"/>
                    </a:lnTo>
                    <a:lnTo>
                      <a:pt x="203" y="485"/>
                    </a:lnTo>
                    <a:lnTo>
                      <a:pt x="275" y="509"/>
                    </a:lnTo>
                    <a:lnTo>
                      <a:pt x="365" y="527"/>
                    </a:lnTo>
                    <a:lnTo>
                      <a:pt x="455" y="533"/>
                    </a:lnTo>
                    <a:lnTo>
                      <a:pt x="544" y="527"/>
                    </a:lnTo>
                    <a:lnTo>
                      <a:pt x="634" y="509"/>
                    </a:lnTo>
                    <a:lnTo>
                      <a:pt x="712" y="485"/>
                    </a:lnTo>
                    <a:lnTo>
                      <a:pt x="777" y="449"/>
                    </a:lnTo>
                    <a:lnTo>
                      <a:pt x="831" y="413"/>
                    </a:lnTo>
                    <a:lnTo>
                      <a:pt x="873" y="365"/>
                    </a:lnTo>
                    <a:lnTo>
                      <a:pt x="897" y="311"/>
                    </a:lnTo>
                    <a:lnTo>
                      <a:pt x="909" y="258"/>
                    </a:lnTo>
                    <a:lnTo>
                      <a:pt x="903" y="216"/>
                    </a:lnTo>
                    <a:lnTo>
                      <a:pt x="885" y="174"/>
                    </a:lnTo>
                    <a:lnTo>
                      <a:pt x="861" y="132"/>
                    </a:lnTo>
                    <a:lnTo>
                      <a:pt x="825" y="102"/>
                    </a:lnTo>
                    <a:lnTo>
                      <a:pt x="783" y="66"/>
                    </a:lnTo>
                    <a:lnTo>
                      <a:pt x="735" y="42"/>
                    </a:lnTo>
                    <a:lnTo>
                      <a:pt x="616" y="0"/>
                    </a:lnTo>
                    <a:lnTo>
                      <a:pt x="61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da-DK" dirty="0"/>
              </a:p>
            </p:txBody>
          </p:sp>
          <p:sp>
            <p:nvSpPr>
              <p:cNvPr id="230446" name="Freeform 46"/>
              <p:cNvSpPr>
                <a:spLocks/>
              </p:cNvSpPr>
              <p:nvPr/>
            </p:nvSpPr>
            <p:spPr bwMode="hidden">
              <a:xfrm>
                <a:off x="4564" y="3492"/>
                <a:ext cx="365" cy="66"/>
              </a:xfrm>
              <a:custGeom>
                <a:avLst/>
                <a:gdLst>
                  <a:gd name="T0" fmla="*/ 240 w 365"/>
                  <a:gd name="T1" fmla="*/ 18 h 66"/>
                  <a:gd name="T2" fmla="*/ 299 w 365"/>
                  <a:gd name="T3" fmla="*/ 24 h 66"/>
                  <a:gd name="T4" fmla="*/ 359 w 365"/>
                  <a:gd name="T5" fmla="*/ 30 h 66"/>
                  <a:gd name="T6" fmla="*/ 365 w 365"/>
                  <a:gd name="T7" fmla="*/ 12 h 66"/>
                  <a:gd name="T8" fmla="*/ 305 w 365"/>
                  <a:gd name="T9" fmla="*/ 6 h 66"/>
                  <a:gd name="T10" fmla="*/ 240 w 365"/>
                  <a:gd name="T11" fmla="*/ 0 h 66"/>
                  <a:gd name="T12" fmla="*/ 174 w 365"/>
                  <a:gd name="T13" fmla="*/ 6 h 66"/>
                  <a:gd name="T14" fmla="*/ 114 w 365"/>
                  <a:gd name="T15" fmla="*/ 12 h 66"/>
                  <a:gd name="T16" fmla="*/ 0 w 365"/>
                  <a:gd name="T17" fmla="*/ 42 h 66"/>
                  <a:gd name="T18" fmla="*/ 0 w 365"/>
                  <a:gd name="T19" fmla="*/ 66 h 66"/>
                  <a:gd name="T20" fmla="*/ 54 w 365"/>
                  <a:gd name="T21" fmla="*/ 48 h 66"/>
                  <a:gd name="T22" fmla="*/ 114 w 365"/>
                  <a:gd name="T23" fmla="*/ 30 h 66"/>
                  <a:gd name="T24" fmla="*/ 174 w 365"/>
                  <a:gd name="T25" fmla="*/ 24 h 66"/>
                  <a:gd name="T26" fmla="*/ 240 w 365"/>
                  <a:gd name="T27" fmla="*/ 18 h 66"/>
                  <a:gd name="T28" fmla="*/ 240 w 365"/>
                  <a:gd name="T29" fmla="*/ 18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65" h="66">
                    <a:moveTo>
                      <a:pt x="240" y="18"/>
                    </a:moveTo>
                    <a:lnTo>
                      <a:pt x="299" y="24"/>
                    </a:lnTo>
                    <a:lnTo>
                      <a:pt x="359" y="30"/>
                    </a:lnTo>
                    <a:lnTo>
                      <a:pt x="365" y="12"/>
                    </a:lnTo>
                    <a:lnTo>
                      <a:pt x="305" y="6"/>
                    </a:lnTo>
                    <a:lnTo>
                      <a:pt x="240" y="0"/>
                    </a:lnTo>
                    <a:lnTo>
                      <a:pt x="174" y="6"/>
                    </a:lnTo>
                    <a:lnTo>
                      <a:pt x="114" y="1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54" y="48"/>
                    </a:lnTo>
                    <a:lnTo>
                      <a:pt x="114" y="30"/>
                    </a:lnTo>
                    <a:lnTo>
                      <a:pt x="174" y="24"/>
                    </a:lnTo>
                    <a:lnTo>
                      <a:pt x="240" y="18"/>
                    </a:lnTo>
                    <a:lnTo>
                      <a:pt x="240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da-DK" dirty="0"/>
              </a:p>
            </p:txBody>
          </p:sp>
          <p:sp>
            <p:nvSpPr>
              <p:cNvPr id="230447" name="Freeform 47"/>
              <p:cNvSpPr>
                <a:spLocks/>
              </p:cNvSpPr>
              <p:nvPr/>
            </p:nvSpPr>
            <p:spPr bwMode="hidden">
              <a:xfrm>
                <a:off x="4463" y="3558"/>
                <a:ext cx="66" cy="48"/>
              </a:xfrm>
              <a:custGeom>
                <a:avLst/>
                <a:gdLst>
                  <a:gd name="T0" fmla="*/ 66 w 66"/>
                  <a:gd name="T1" fmla="*/ 18 h 48"/>
                  <a:gd name="T2" fmla="*/ 48 w 66"/>
                  <a:gd name="T3" fmla="*/ 0 h 48"/>
                  <a:gd name="T4" fmla="*/ 24 w 66"/>
                  <a:gd name="T5" fmla="*/ 12 h 48"/>
                  <a:gd name="T6" fmla="*/ 0 w 66"/>
                  <a:gd name="T7" fmla="*/ 30 h 48"/>
                  <a:gd name="T8" fmla="*/ 12 w 66"/>
                  <a:gd name="T9" fmla="*/ 48 h 48"/>
                  <a:gd name="T10" fmla="*/ 42 w 66"/>
                  <a:gd name="T11" fmla="*/ 30 h 48"/>
                  <a:gd name="T12" fmla="*/ 66 w 66"/>
                  <a:gd name="T13" fmla="*/ 18 h 48"/>
                  <a:gd name="T14" fmla="*/ 66 w 66"/>
                  <a:gd name="T15" fmla="*/ 1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6" h="48">
                    <a:moveTo>
                      <a:pt x="66" y="18"/>
                    </a:moveTo>
                    <a:lnTo>
                      <a:pt x="48" y="0"/>
                    </a:lnTo>
                    <a:lnTo>
                      <a:pt x="24" y="12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66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da-DK" dirty="0"/>
              </a:p>
            </p:txBody>
          </p:sp>
          <p:sp>
            <p:nvSpPr>
              <p:cNvPr id="230448" name="Oval 48"/>
              <p:cNvSpPr>
                <a:spLocks noChangeArrowheads="1"/>
              </p:cNvSpPr>
              <p:nvPr/>
            </p:nvSpPr>
            <p:spPr bwMode="hidden">
              <a:xfrm>
                <a:off x="4546" y="3608"/>
                <a:ext cx="518" cy="31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da-DK" dirty="0"/>
              </a:p>
            </p:txBody>
          </p:sp>
          <p:sp>
            <p:nvSpPr>
              <p:cNvPr id="230449" name="Oval 49"/>
              <p:cNvSpPr>
                <a:spLocks noChangeArrowheads="1"/>
              </p:cNvSpPr>
              <p:nvPr/>
            </p:nvSpPr>
            <p:spPr bwMode="hidden">
              <a:xfrm>
                <a:off x="4578" y="3630"/>
                <a:ext cx="446" cy="27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da-DK" dirty="0"/>
              </a:p>
            </p:txBody>
          </p:sp>
          <p:sp>
            <p:nvSpPr>
              <p:cNvPr id="230450" name="Oval 50"/>
              <p:cNvSpPr>
                <a:spLocks noChangeArrowheads="1"/>
              </p:cNvSpPr>
              <p:nvPr/>
            </p:nvSpPr>
            <p:spPr bwMode="hidden">
              <a:xfrm>
                <a:off x="4610" y="3650"/>
                <a:ext cx="386" cy="233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da-DK" dirty="0"/>
              </a:p>
            </p:txBody>
          </p:sp>
          <p:sp>
            <p:nvSpPr>
              <p:cNvPr id="230451" name="Oval 51"/>
              <p:cNvSpPr>
                <a:spLocks noChangeArrowheads="1"/>
              </p:cNvSpPr>
              <p:nvPr/>
            </p:nvSpPr>
            <p:spPr bwMode="hidden">
              <a:xfrm>
                <a:off x="4654" y="3678"/>
                <a:ext cx="298" cy="1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da-DK" dirty="0"/>
              </a:p>
            </p:txBody>
          </p:sp>
          <p:sp>
            <p:nvSpPr>
              <p:cNvPr id="230452" name="Oval 52"/>
              <p:cNvSpPr>
                <a:spLocks noChangeArrowheads="1"/>
              </p:cNvSpPr>
              <p:nvPr/>
            </p:nvSpPr>
            <p:spPr bwMode="hidden">
              <a:xfrm>
                <a:off x="4690" y="3698"/>
                <a:ext cx="222" cy="139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da-DK" dirty="0"/>
              </a:p>
            </p:txBody>
          </p:sp>
          <p:sp>
            <p:nvSpPr>
              <p:cNvPr id="230453" name="Oval 53"/>
              <p:cNvSpPr>
                <a:spLocks noChangeArrowheads="1"/>
              </p:cNvSpPr>
              <p:nvPr/>
            </p:nvSpPr>
            <p:spPr bwMode="hidden">
              <a:xfrm>
                <a:off x="4738" y="3728"/>
                <a:ext cx="126" cy="8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da-DK" dirty="0"/>
              </a:p>
            </p:txBody>
          </p:sp>
        </p:grpSp>
        <p:grpSp>
          <p:nvGrpSpPr>
            <p:cNvPr id="1037" name="Group 54"/>
            <p:cNvGrpSpPr>
              <a:grpSpLocks/>
            </p:cNvGrpSpPr>
            <p:nvPr userDrawn="1"/>
          </p:nvGrpSpPr>
          <p:grpSpPr bwMode="auto">
            <a:xfrm>
              <a:off x="5280" y="3024"/>
              <a:ext cx="425" cy="258"/>
              <a:chOff x="5280" y="3024"/>
              <a:chExt cx="425" cy="258"/>
            </a:xfrm>
          </p:grpSpPr>
          <p:sp>
            <p:nvSpPr>
              <p:cNvPr id="1038" name="Freeform 55"/>
              <p:cNvSpPr>
                <a:spLocks/>
              </p:cNvSpPr>
              <p:nvPr/>
            </p:nvSpPr>
            <p:spPr bwMode="hidden">
              <a:xfrm>
                <a:off x="5280" y="3186"/>
                <a:ext cx="383" cy="96"/>
              </a:xfrm>
              <a:custGeom>
                <a:avLst/>
                <a:gdLst>
                  <a:gd name="T0" fmla="*/ 216 w 382"/>
                  <a:gd name="T1" fmla="*/ 96 h 96"/>
                  <a:gd name="T2" fmla="*/ 143 w 382"/>
                  <a:gd name="T3" fmla="*/ 90 h 96"/>
                  <a:gd name="T4" fmla="*/ 83 w 382"/>
                  <a:gd name="T5" fmla="*/ 66 h 96"/>
                  <a:gd name="T6" fmla="*/ 35 w 382"/>
                  <a:gd name="T7" fmla="*/ 36 h 96"/>
                  <a:gd name="T8" fmla="*/ 6 w 382"/>
                  <a:gd name="T9" fmla="*/ 0 h 96"/>
                  <a:gd name="T10" fmla="*/ 0 w 382"/>
                  <a:gd name="T11" fmla="*/ 6 h 96"/>
                  <a:gd name="T12" fmla="*/ 29 w 382"/>
                  <a:gd name="T13" fmla="*/ 42 h 96"/>
                  <a:gd name="T14" fmla="*/ 77 w 382"/>
                  <a:gd name="T15" fmla="*/ 72 h 96"/>
                  <a:gd name="T16" fmla="*/ 137 w 382"/>
                  <a:gd name="T17" fmla="*/ 90 h 96"/>
                  <a:gd name="T18" fmla="*/ 216 w 382"/>
                  <a:gd name="T19" fmla="*/ 96 h 96"/>
                  <a:gd name="T20" fmla="*/ 270 w 382"/>
                  <a:gd name="T21" fmla="*/ 90 h 96"/>
                  <a:gd name="T22" fmla="*/ 318 w 382"/>
                  <a:gd name="T23" fmla="*/ 84 h 96"/>
                  <a:gd name="T24" fmla="*/ 359 w 382"/>
                  <a:gd name="T25" fmla="*/ 66 h 96"/>
                  <a:gd name="T26" fmla="*/ 389 w 382"/>
                  <a:gd name="T27" fmla="*/ 42 h 96"/>
                  <a:gd name="T28" fmla="*/ 383 w 382"/>
                  <a:gd name="T29" fmla="*/ 42 h 96"/>
                  <a:gd name="T30" fmla="*/ 353 w 382"/>
                  <a:gd name="T31" fmla="*/ 66 h 96"/>
                  <a:gd name="T32" fmla="*/ 312 w 382"/>
                  <a:gd name="T33" fmla="*/ 78 h 96"/>
                  <a:gd name="T34" fmla="*/ 270 w 382"/>
                  <a:gd name="T35" fmla="*/ 90 h 96"/>
                  <a:gd name="T36" fmla="*/ 216 w 382"/>
                  <a:gd name="T37" fmla="*/ 96 h 96"/>
                  <a:gd name="T38" fmla="*/ 216 w 382"/>
                  <a:gd name="T39" fmla="*/ 96 h 9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382" h="96">
                    <a:moveTo>
                      <a:pt x="209" y="96"/>
                    </a:moveTo>
                    <a:lnTo>
                      <a:pt x="143" y="90"/>
                    </a:lnTo>
                    <a:lnTo>
                      <a:pt x="83" y="66"/>
                    </a:lnTo>
                    <a:lnTo>
                      <a:pt x="35" y="3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9" y="42"/>
                    </a:lnTo>
                    <a:lnTo>
                      <a:pt x="77" y="72"/>
                    </a:lnTo>
                    <a:lnTo>
                      <a:pt x="137" y="90"/>
                    </a:lnTo>
                    <a:lnTo>
                      <a:pt x="209" y="96"/>
                    </a:lnTo>
                    <a:lnTo>
                      <a:pt x="263" y="90"/>
                    </a:lnTo>
                    <a:lnTo>
                      <a:pt x="311" y="84"/>
                    </a:lnTo>
                    <a:lnTo>
                      <a:pt x="352" y="66"/>
                    </a:lnTo>
                    <a:lnTo>
                      <a:pt x="382" y="42"/>
                    </a:lnTo>
                    <a:lnTo>
                      <a:pt x="376" y="42"/>
                    </a:lnTo>
                    <a:lnTo>
                      <a:pt x="346" y="66"/>
                    </a:lnTo>
                    <a:lnTo>
                      <a:pt x="305" y="78"/>
                    </a:lnTo>
                    <a:lnTo>
                      <a:pt x="263" y="90"/>
                    </a:lnTo>
                    <a:lnTo>
                      <a:pt x="20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a-DK"/>
              </a:p>
            </p:txBody>
          </p:sp>
          <p:sp>
            <p:nvSpPr>
              <p:cNvPr id="1039" name="Freeform 56"/>
              <p:cNvSpPr>
                <a:spLocks/>
              </p:cNvSpPr>
              <p:nvPr/>
            </p:nvSpPr>
            <p:spPr bwMode="hidden">
              <a:xfrm>
                <a:off x="5315" y="3024"/>
                <a:ext cx="258" cy="54"/>
              </a:xfrm>
              <a:custGeom>
                <a:avLst/>
                <a:gdLst>
                  <a:gd name="T0" fmla="*/ 174 w 258"/>
                  <a:gd name="T1" fmla="*/ 0 h 54"/>
                  <a:gd name="T2" fmla="*/ 216 w 258"/>
                  <a:gd name="T3" fmla="*/ 6 h 54"/>
                  <a:gd name="T4" fmla="*/ 258 w 258"/>
                  <a:gd name="T5" fmla="*/ 12 h 54"/>
                  <a:gd name="T6" fmla="*/ 252 w 258"/>
                  <a:gd name="T7" fmla="*/ 6 h 54"/>
                  <a:gd name="T8" fmla="*/ 216 w 258"/>
                  <a:gd name="T9" fmla="*/ 0 h 54"/>
                  <a:gd name="T10" fmla="*/ 174 w 258"/>
                  <a:gd name="T11" fmla="*/ 0 h 54"/>
                  <a:gd name="T12" fmla="*/ 120 w 258"/>
                  <a:gd name="T13" fmla="*/ 6 h 54"/>
                  <a:gd name="T14" fmla="*/ 78 w 258"/>
                  <a:gd name="T15" fmla="*/ 12 h 54"/>
                  <a:gd name="T16" fmla="*/ 36 w 258"/>
                  <a:gd name="T17" fmla="*/ 30 h 54"/>
                  <a:gd name="T18" fmla="*/ 0 w 258"/>
                  <a:gd name="T19" fmla="*/ 48 h 54"/>
                  <a:gd name="T20" fmla="*/ 6 w 258"/>
                  <a:gd name="T21" fmla="*/ 54 h 54"/>
                  <a:gd name="T22" fmla="*/ 36 w 258"/>
                  <a:gd name="T23" fmla="*/ 36 h 54"/>
                  <a:gd name="T24" fmla="*/ 78 w 258"/>
                  <a:gd name="T25" fmla="*/ 18 h 54"/>
                  <a:gd name="T26" fmla="*/ 120 w 258"/>
                  <a:gd name="T27" fmla="*/ 6 h 54"/>
                  <a:gd name="T28" fmla="*/ 174 w 258"/>
                  <a:gd name="T29" fmla="*/ 0 h 54"/>
                  <a:gd name="T30" fmla="*/ 174 w 258"/>
                  <a:gd name="T31" fmla="*/ 0 h 54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258" h="54">
                    <a:moveTo>
                      <a:pt x="174" y="0"/>
                    </a:moveTo>
                    <a:lnTo>
                      <a:pt x="216" y="6"/>
                    </a:lnTo>
                    <a:lnTo>
                      <a:pt x="258" y="12"/>
                    </a:lnTo>
                    <a:lnTo>
                      <a:pt x="252" y="6"/>
                    </a:lnTo>
                    <a:lnTo>
                      <a:pt x="216" y="0"/>
                    </a:lnTo>
                    <a:lnTo>
                      <a:pt x="174" y="0"/>
                    </a:lnTo>
                    <a:lnTo>
                      <a:pt x="120" y="6"/>
                    </a:lnTo>
                    <a:lnTo>
                      <a:pt x="78" y="12"/>
                    </a:lnTo>
                    <a:lnTo>
                      <a:pt x="36" y="30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36" y="36"/>
                    </a:lnTo>
                    <a:lnTo>
                      <a:pt x="78" y="18"/>
                    </a:lnTo>
                    <a:lnTo>
                      <a:pt x="120" y="6"/>
                    </a:lnTo>
                    <a:lnTo>
                      <a:pt x="17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a-DK"/>
              </a:p>
            </p:txBody>
          </p:sp>
          <p:sp>
            <p:nvSpPr>
              <p:cNvPr id="1040" name="Freeform 57"/>
              <p:cNvSpPr>
                <a:spLocks/>
              </p:cNvSpPr>
              <p:nvPr/>
            </p:nvSpPr>
            <p:spPr bwMode="hidden">
              <a:xfrm>
                <a:off x="5645" y="3066"/>
                <a:ext cx="60" cy="156"/>
              </a:xfrm>
              <a:custGeom>
                <a:avLst/>
                <a:gdLst>
                  <a:gd name="T0" fmla="*/ 54 w 60"/>
                  <a:gd name="T1" fmla="*/ 90 h 156"/>
                  <a:gd name="T2" fmla="*/ 48 w 60"/>
                  <a:gd name="T3" fmla="*/ 126 h 156"/>
                  <a:gd name="T4" fmla="*/ 24 w 60"/>
                  <a:gd name="T5" fmla="*/ 156 h 156"/>
                  <a:gd name="T6" fmla="*/ 30 w 60"/>
                  <a:gd name="T7" fmla="*/ 156 h 156"/>
                  <a:gd name="T8" fmla="*/ 54 w 60"/>
                  <a:gd name="T9" fmla="*/ 126 h 156"/>
                  <a:gd name="T10" fmla="*/ 60 w 60"/>
                  <a:gd name="T11" fmla="*/ 90 h 156"/>
                  <a:gd name="T12" fmla="*/ 54 w 60"/>
                  <a:gd name="T13" fmla="*/ 66 h 156"/>
                  <a:gd name="T14" fmla="*/ 48 w 60"/>
                  <a:gd name="T15" fmla="*/ 42 h 156"/>
                  <a:gd name="T16" fmla="*/ 30 w 60"/>
                  <a:gd name="T17" fmla="*/ 18 h 156"/>
                  <a:gd name="T18" fmla="*/ 6 w 60"/>
                  <a:gd name="T19" fmla="*/ 0 h 156"/>
                  <a:gd name="T20" fmla="*/ 0 w 60"/>
                  <a:gd name="T21" fmla="*/ 6 h 156"/>
                  <a:gd name="T22" fmla="*/ 24 w 60"/>
                  <a:gd name="T23" fmla="*/ 24 h 156"/>
                  <a:gd name="T24" fmla="*/ 42 w 60"/>
                  <a:gd name="T25" fmla="*/ 42 h 156"/>
                  <a:gd name="T26" fmla="*/ 48 w 60"/>
                  <a:gd name="T27" fmla="*/ 66 h 156"/>
                  <a:gd name="T28" fmla="*/ 54 w 60"/>
                  <a:gd name="T29" fmla="*/ 90 h 156"/>
                  <a:gd name="T30" fmla="*/ 54 w 60"/>
                  <a:gd name="T31" fmla="*/ 90 h 15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60" h="156">
                    <a:moveTo>
                      <a:pt x="54" y="90"/>
                    </a:moveTo>
                    <a:lnTo>
                      <a:pt x="48" y="126"/>
                    </a:lnTo>
                    <a:lnTo>
                      <a:pt x="24" y="156"/>
                    </a:lnTo>
                    <a:lnTo>
                      <a:pt x="30" y="156"/>
                    </a:lnTo>
                    <a:lnTo>
                      <a:pt x="54" y="126"/>
                    </a:lnTo>
                    <a:lnTo>
                      <a:pt x="60" y="90"/>
                    </a:lnTo>
                    <a:lnTo>
                      <a:pt x="54" y="66"/>
                    </a:lnTo>
                    <a:lnTo>
                      <a:pt x="48" y="42"/>
                    </a:lnTo>
                    <a:lnTo>
                      <a:pt x="30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4" y="24"/>
                    </a:lnTo>
                    <a:lnTo>
                      <a:pt x="42" y="42"/>
                    </a:lnTo>
                    <a:lnTo>
                      <a:pt x="48" y="66"/>
                    </a:lnTo>
                    <a:lnTo>
                      <a:pt x="54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a-DK"/>
              </a:p>
            </p:txBody>
          </p:sp>
          <p:sp>
            <p:nvSpPr>
              <p:cNvPr id="1041" name="Freeform 58"/>
              <p:cNvSpPr>
                <a:spLocks/>
              </p:cNvSpPr>
              <p:nvPr/>
            </p:nvSpPr>
            <p:spPr bwMode="hidden">
              <a:xfrm>
                <a:off x="5375" y="3246"/>
                <a:ext cx="192" cy="18"/>
              </a:xfrm>
              <a:custGeom>
                <a:avLst/>
                <a:gdLst>
                  <a:gd name="T0" fmla="*/ 114 w 192"/>
                  <a:gd name="T1" fmla="*/ 12 h 18"/>
                  <a:gd name="T2" fmla="*/ 72 w 192"/>
                  <a:gd name="T3" fmla="*/ 6 h 18"/>
                  <a:gd name="T4" fmla="*/ 30 w 192"/>
                  <a:gd name="T5" fmla="*/ 0 h 18"/>
                  <a:gd name="T6" fmla="*/ 0 w 192"/>
                  <a:gd name="T7" fmla="*/ 0 h 18"/>
                  <a:gd name="T8" fmla="*/ 54 w 192"/>
                  <a:gd name="T9" fmla="*/ 12 h 18"/>
                  <a:gd name="T10" fmla="*/ 114 w 192"/>
                  <a:gd name="T11" fmla="*/ 18 h 18"/>
                  <a:gd name="T12" fmla="*/ 156 w 192"/>
                  <a:gd name="T13" fmla="*/ 18 h 18"/>
                  <a:gd name="T14" fmla="*/ 192 w 192"/>
                  <a:gd name="T15" fmla="*/ 12 h 18"/>
                  <a:gd name="T16" fmla="*/ 186 w 192"/>
                  <a:gd name="T17" fmla="*/ 0 h 18"/>
                  <a:gd name="T18" fmla="*/ 150 w 192"/>
                  <a:gd name="T19" fmla="*/ 6 h 18"/>
                  <a:gd name="T20" fmla="*/ 114 w 192"/>
                  <a:gd name="T21" fmla="*/ 12 h 18"/>
                  <a:gd name="T22" fmla="*/ 114 w 192"/>
                  <a:gd name="T23" fmla="*/ 12 h 18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92" h="18">
                    <a:moveTo>
                      <a:pt x="114" y="12"/>
                    </a:moveTo>
                    <a:lnTo>
                      <a:pt x="72" y="6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54" y="12"/>
                    </a:lnTo>
                    <a:lnTo>
                      <a:pt x="114" y="18"/>
                    </a:lnTo>
                    <a:lnTo>
                      <a:pt x="156" y="18"/>
                    </a:lnTo>
                    <a:lnTo>
                      <a:pt x="192" y="12"/>
                    </a:lnTo>
                    <a:lnTo>
                      <a:pt x="186" y="0"/>
                    </a:lnTo>
                    <a:lnTo>
                      <a:pt x="150" y="6"/>
                    </a:lnTo>
                    <a:lnTo>
                      <a:pt x="114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a-DK"/>
              </a:p>
            </p:txBody>
          </p:sp>
          <p:sp>
            <p:nvSpPr>
              <p:cNvPr id="1042" name="Freeform 59"/>
              <p:cNvSpPr>
                <a:spLocks/>
              </p:cNvSpPr>
              <p:nvPr/>
            </p:nvSpPr>
            <p:spPr bwMode="hidden">
              <a:xfrm>
                <a:off x="5304" y="3042"/>
                <a:ext cx="161" cy="186"/>
              </a:xfrm>
              <a:custGeom>
                <a:avLst/>
                <a:gdLst>
                  <a:gd name="T0" fmla="*/ 11 w 161"/>
                  <a:gd name="T1" fmla="*/ 114 h 186"/>
                  <a:gd name="T2" fmla="*/ 17 w 161"/>
                  <a:gd name="T3" fmla="*/ 96 h 186"/>
                  <a:gd name="T4" fmla="*/ 23 w 161"/>
                  <a:gd name="T5" fmla="*/ 78 h 186"/>
                  <a:gd name="T6" fmla="*/ 53 w 161"/>
                  <a:gd name="T7" fmla="*/ 42 h 186"/>
                  <a:gd name="T8" fmla="*/ 101 w 161"/>
                  <a:gd name="T9" fmla="*/ 18 h 186"/>
                  <a:gd name="T10" fmla="*/ 155 w 161"/>
                  <a:gd name="T11" fmla="*/ 6 h 186"/>
                  <a:gd name="T12" fmla="*/ 161 w 161"/>
                  <a:gd name="T13" fmla="*/ 0 h 186"/>
                  <a:gd name="T14" fmla="*/ 95 w 161"/>
                  <a:gd name="T15" fmla="*/ 12 h 186"/>
                  <a:gd name="T16" fmla="*/ 47 w 161"/>
                  <a:gd name="T17" fmla="*/ 36 h 186"/>
                  <a:gd name="T18" fmla="*/ 11 w 161"/>
                  <a:gd name="T19" fmla="*/ 72 h 186"/>
                  <a:gd name="T20" fmla="*/ 5 w 161"/>
                  <a:gd name="T21" fmla="*/ 90 h 186"/>
                  <a:gd name="T22" fmla="*/ 0 w 161"/>
                  <a:gd name="T23" fmla="*/ 114 h 186"/>
                  <a:gd name="T24" fmla="*/ 11 w 161"/>
                  <a:gd name="T25" fmla="*/ 150 h 186"/>
                  <a:gd name="T26" fmla="*/ 23 w 161"/>
                  <a:gd name="T27" fmla="*/ 168 h 186"/>
                  <a:gd name="T28" fmla="*/ 41 w 161"/>
                  <a:gd name="T29" fmla="*/ 186 h 186"/>
                  <a:gd name="T30" fmla="*/ 65 w 161"/>
                  <a:gd name="T31" fmla="*/ 186 h 186"/>
                  <a:gd name="T32" fmla="*/ 41 w 161"/>
                  <a:gd name="T33" fmla="*/ 168 h 186"/>
                  <a:gd name="T34" fmla="*/ 23 w 161"/>
                  <a:gd name="T35" fmla="*/ 150 h 186"/>
                  <a:gd name="T36" fmla="*/ 17 w 161"/>
                  <a:gd name="T37" fmla="*/ 132 h 186"/>
                  <a:gd name="T38" fmla="*/ 11 w 161"/>
                  <a:gd name="T39" fmla="*/ 114 h 186"/>
                  <a:gd name="T40" fmla="*/ 11 w 161"/>
                  <a:gd name="T41" fmla="*/ 114 h 18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161" h="186">
                    <a:moveTo>
                      <a:pt x="11" y="114"/>
                    </a:moveTo>
                    <a:lnTo>
                      <a:pt x="17" y="96"/>
                    </a:lnTo>
                    <a:lnTo>
                      <a:pt x="23" y="78"/>
                    </a:lnTo>
                    <a:lnTo>
                      <a:pt x="53" y="42"/>
                    </a:lnTo>
                    <a:lnTo>
                      <a:pt x="101" y="18"/>
                    </a:lnTo>
                    <a:lnTo>
                      <a:pt x="155" y="6"/>
                    </a:lnTo>
                    <a:lnTo>
                      <a:pt x="161" y="0"/>
                    </a:lnTo>
                    <a:lnTo>
                      <a:pt x="95" y="12"/>
                    </a:lnTo>
                    <a:lnTo>
                      <a:pt x="47" y="36"/>
                    </a:lnTo>
                    <a:lnTo>
                      <a:pt x="11" y="72"/>
                    </a:lnTo>
                    <a:lnTo>
                      <a:pt x="5" y="90"/>
                    </a:lnTo>
                    <a:lnTo>
                      <a:pt x="0" y="114"/>
                    </a:lnTo>
                    <a:lnTo>
                      <a:pt x="11" y="150"/>
                    </a:lnTo>
                    <a:lnTo>
                      <a:pt x="23" y="168"/>
                    </a:lnTo>
                    <a:lnTo>
                      <a:pt x="41" y="186"/>
                    </a:lnTo>
                    <a:lnTo>
                      <a:pt x="65" y="186"/>
                    </a:lnTo>
                    <a:lnTo>
                      <a:pt x="41" y="168"/>
                    </a:lnTo>
                    <a:lnTo>
                      <a:pt x="23" y="150"/>
                    </a:lnTo>
                    <a:lnTo>
                      <a:pt x="17" y="132"/>
                    </a:lnTo>
                    <a:lnTo>
                      <a:pt x="11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a-DK"/>
              </a:p>
            </p:txBody>
          </p:sp>
          <p:sp>
            <p:nvSpPr>
              <p:cNvPr id="1043" name="Freeform 60"/>
              <p:cNvSpPr>
                <a:spLocks/>
              </p:cNvSpPr>
              <p:nvPr/>
            </p:nvSpPr>
            <p:spPr bwMode="hidden">
              <a:xfrm>
                <a:off x="5489" y="3042"/>
                <a:ext cx="186" cy="210"/>
              </a:xfrm>
              <a:custGeom>
                <a:avLst/>
                <a:gdLst>
                  <a:gd name="T0" fmla="*/ 0 w 185"/>
                  <a:gd name="T1" fmla="*/ 6 h 210"/>
                  <a:gd name="T2" fmla="*/ 66 w 185"/>
                  <a:gd name="T3" fmla="*/ 12 h 210"/>
                  <a:gd name="T4" fmla="*/ 126 w 185"/>
                  <a:gd name="T5" fmla="*/ 36 h 210"/>
                  <a:gd name="T6" fmla="*/ 162 w 185"/>
                  <a:gd name="T7" fmla="*/ 72 h 210"/>
                  <a:gd name="T8" fmla="*/ 168 w 185"/>
                  <a:gd name="T9" fmla="*/ 90 h 210"/>
                  <a:gd name="T10" fmla="*/ 174 w 185"/>
                  <a:gd name="T11" fmla="*/ 114 h 210"/>
                  <a:gd name="T12" fmla="*/ 168 w 185"/>
                  <a:gd name="T13" fmla="*/ 138 h 210"/>
                  <a:gd name="T14" fmla="*/ 156 w 185"/>
                  <a:gd name="T15" fmla="*/ 162 h 210"/>
                  <a:gd name="T16" fmla="*/ 126 w 185"/>
                  <a:gd name="T17" fmla="*/ 180 h 210"/>
                  <a:gd name="T18" fmla="*/ 90 w 185"/>
                  <a:gd name="T19" fmla="*/ 198 h 210"/>
                  <a:gd name="T20" fmla="*/ 103 w 185"/>
                  <a:gd name="T21" fmla="*/ 210 h 210"/>
                  <a:gd name="T22" fmla="*/ 138 w 185"/>
                  <a:gd name="T23" fmla="*/ 192 h 210"/>
                  <a:gd name="T24" fmla="*/ 168 w 185"/>
                  <a:gd name="T25" fmla="*/ 168 h 210"/>
                  <a:gd name="T26" fmla="*/ 186 w 185"/>
                  <a:gd name="T27" fmla="*/ 144 h 210"/>
                  <a:gd name="T28" fmla="*/ 192 w 185"/>
                  <a:gd name="T29" fmla="*/ 114 h 210"/>
                  <a:gd name="T30" fmla="*/ 186 w 185"/>
                  <a:gd name="T31" fmla="*/ 90 h 210"/>
                  <a:gd name="T32" fmla="*/ 180 w 185"/>
                  <a:gd name="T33" fmla="*/ 66 h 210"/>
                  <a:gd name="T34" fmla="*/ 162 w 185"/>
                  <a:gd name="T35" fmla="*/ 48 h 210"/>
                  <a:gd name="T36" fmla="*/ 138 w 185"/>
                  <a:gd name="T37" fmla="*/ 30 h 210"/>
                  <a:gd name="T38" fmla="*/ 72 w 185"/>
                  <a:gd name="T39" fmla="*/ 6 h 210"/>
                  <a:gd name="T40" fmla="*/ 0 w 185"/>
                  <a:gd name="T41" fmla="*/ 0 h 210"/>
                  <a:gd name="T42" fmla="*/ 0 w 185"/>
                  <a:gd name="T43" fmla="*/ 6 h 210"/>
                  <a:gd name="T44" fmla="*/ 0 w 185"/>
                  <a:gd name="T45" fmla="*/ 6 h 210"/>
                  <a:gd name="T46" fmla="*/ 0 w 185"/>
                  <a:gd name="T47" fmla="*/ 6 h 210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185" h="210">
                    <a:moveTo>
                      <a:pt x="0" y="6"/>
                    </a:moveTo>
                    <a:lnTo>
                      <a:pt x="66" y="12"/>
                    </a:lnTo>
                    <a:lnTo>
                      <a:pt x="119" y="36"/>
                    </a:lnTo>
                    <a:lnTo>
                      <a:pt x="155" y="72"/>
                    </a:lnTo>
                    <a:lnTo>
                      <a:pt x="161" y="90"/>
                    </a:lnTo>
                    <a:lnTo>
                      <a:pt x="167" y="114"/>
                    </a:lnTo>
                    <a:lnTo>
                      <a:pt x="161" y="138"/>
                    </a:lnTo>
                    <a:lnTo>
                      <a:pt x="149" y="162"/>
                    </a:lnTo>
                    <a:lnTo>
                      <a:pt x="119" y="180"/>
                    </a:lnTo>
                    <a:lnTo>
                      <a:pt x="90" y="198"/>
                    </a:lnTo>
                    <a:lnTo>
                      <a:pt x="96" y="210"/>
                    </a:lnTo>
                    <a:lnTo>
                      <a:pt x="131" y="192"/>
                    </a:lnTo>
                    <a:lnTo>
                      <a:pt x="161" y="168"/>
                    </a:lnTo>
                    <a:lnTo>
                      <a:pt x="179" y="144"/>
                    </a:lnTo>
                    <a:lnTo>
                      <a:pt x="185" y="114"/>
                    </a:lnTo>
                    <a:lnTo>
                      <a:pt x="179" y="90"/>
                    </a:lnTo>
                    <a:lnTo>
                      <a:pt x="173" y="66"/>
                    </a:lnTo>
                    <a:lnTo>
                      <a:pt x="155" y="48"/>
                    </a:lnTo>
                    <a:lnTo>
                      <a:pt x="131" y="30"/>
                    </a:lnTo>
                    <a:lnTo>
                      <a:pt x="72" y="6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a-DK"/>
              </a:p>
            </p:txBody>
          </p:sp>
          <p:sp>
            <p:nvSpPr>
              <p:cNvPr id="1044" name="Freeform 61"/>
              <p:cNvSpPr>
                <a:spLocks noEditPoints="1"/>
              </p:cNvSpPr>
              <p:nvPr/>
            </p:nvSpPr>
            <p:spPr bwMode="hidden">
              <a:xfrm>
                <a:off x="5345" y="3058"/>
                <a:ext cx="299" cy="186"/>
              </a:xfrm>
              <a:custGeom>
                <a:avLst/>
                <a:gdLst>
                  <a:gd name="T0" fmla="*/ 150 w 299"/>
                  <a:gd name="T1" fmla="*/ 0 h 186"/>
                  <a:gd name="T2" fmla="*/ 90 w 299"/>
                  <a:gd name="T3" fmla="*/ 6 h 186"/>
                  <a:gd name="T4" fmla="*/ 42 w 299"/>
                  <a:gd name="T5" fmla="*/ 30 h 186"/>
                  <a:gd name="T6" fmla="*/ 12 w 299"/>
                  <a:gd name="T7" fmla="*/ 54 h 186"/>
                  <a:gd name="T8" fmla="*/ 6 w 299"/>
                  <a:gd name="T9" fmla="*/ 72 h 186"/>
                  <a:gd name="T10" fmla="*/ 0 w 299"/>
                  <a:gd name="T11" fmla="*/ 90 h 186"/>
                  <a:gd name="T12" fmla="*/ 6 w 299"/>
                  <a:gd name="T13" fmla="*/ 108 h 186"/>
                  <a:gd name="T14" fmla="*/ 12 w 299"/>
                  <a:gd name="T15" fmla="*/ 126 h 186"/>
                  <a:gd name="T16" fmla="*/ 42 w 299"/>
                  <a:gd name="T17" fmla="*/ 156 h 186"/>
                  <a:gd name="T18" fmla="*/ 90 w 299"/>
                  <a:gd name="T19" fmla="*/ 180 h 186"/>
                  <a:gd name="T20" fmla="*/ 150 w 299"/>
                  <a:gd name="T21" fmla="*/ 186 h 186"/>
                  <a:gd name="T22" fmla="*/ 209 w 299"/>
                  <a:gd name="T23" fmla="*/ 180 h 186"/>
                  <a:gd name="T24" fmla="*/ 257 w 299"/>
                  <a:gd name="T25" fmla="*/ 156 h 186"/>
                  <a:gd name="T26" fmla="*/ 287 w 299"/>
                  <a:gd name="T27" fmla="*/ 126 h 186"/>
                  <a:gd name="T28" fmla="*/ 299 w 299"/>
                  <a:gd name="T29" fmla="*/ 108 h 186"/>
                  <a:gd name="T30" fmla="*/ 299 w 299"/>
                  <a:gd name="T31" fmla="*/ 90 h 186"/>
                  <a:gd name="T32" fmla="*/ 299 w 299"/>
                  <a:gd name="T33" fmla="*/ 72 h 186"/>
                  <a:gd name="T34" fmla="*/ 287 w 299"/>
                  <a:gd name="T35" fmla="*/ 54 h 186"/>
                  <a:gd name="T36" fmla="*/ 257 w 299"/>
                  <a:gd name="T37" fmla="*/ 30 h 186"/>
                  <a:gd name="T38" fmla="*/ 209 w 299"/>
                  <a:gd name="T39" fmla="*/ 6 h 186"/>
                  <a:gd name="T40" fmla="*/ 150 w 299"/>
                  <a:gd name="T41" fmla="*/ 0 h 186"/>
                  <a:gd name="T42" fmla="*/ 150 w 299"/>
                  <a:gd name="T43" fmla="*/ 0 h 186"/>
                  <a:gd name="T44" fmla="*/ 150 w 299"/>
                  <a:gd name="T45" fmla="*/ 180 h 186"/>
                  <a:gd name="T46" fmla="*/ 96 w 299"/>
                  <a:gd name="T47" fmla="*/ 174 h 186"/>
                  <a:gd name="T48" fmla="*/ 48 w 299"/>
                  <a:gd name="T49" fmla="*/ 156 h 186"/>
                  <a:gd name="T50" fmla="*/ 18 w 299"/>
                  <a:gd name="T51" fmla="*/ 126 h 186"/>
                  <a:gd name="T52" fmla="*/ 12 w 299"/>
                  <a:gd name="T53" fmla="*/ 108 h 186"/>
                  <a:gd name="T54" fmla="*/ 6 w 299"/>
                  <a:gd name="T55" fmla="*/ 90 h 186"/>
                  <a:gd name="T56" fmla="*/ 12 w 299"/>
                  <a:gd name="T57" fmla="*/ 72 h 186"/>
                  <a:gd name="T58" fmla="*/ 18 w 299"/>
                  <a:gd name="T59" fmla="*/ 54 h 186"/>
                  <a:gd name="T60" fmla="*/ 48 w 299"/>
                  <a:gd name="T61" fmla="*/ 30 h 186"/>
                  <a:gd name="T62" fmla="*/ 96 w 299"/>
                  <a:gd name="T63" fmla="*/ 12 h 186"/>
                  <a:gd name="T64" fmla="*/ 150 w 299"/>
                  <a:gd name="T65" fmla="*/ 6 h 186"/>
                  <a:gd name="T66" fmla="*/ 203 w 299"/>
                  <a:gd name="T67" fmla="*/ 12 h 186"/>
                  <a:gd name="T68" fmla="*/ 251 w 299"/>
                  <a:gd name="T69" fmla="*/ 30 h 186"/>
                  <a:gd name="T70" fmla="*/ 281 w 299"/>
                  <a:gd name="T71" fmla="*/ 54 h 186"/>
                  <a:gd name="T72" fmla="*/ 293 w 299"/>
                  <a:gd name="T73" fmla="*/ 72 h 186"/>
                  <a:gd name="T74" fmla="*/ 293 w 299"/>
                  <a:gd name="T75" fmla="*/ 90 h 186"/>
                  <a:gd name="T76" fmla="*/ 293 w 299"/>
                  <a:gd name="T77" fmla="*/ 108 h 186"/>
                  <a:gd name="T78" fmla="*/ 281 w 299"/>
                  <a:gd name="T79" fmla="*/ 126 h 186"/>
                  <a:gd name="T80" fmla="*/ 251 w 299"/>
                  <a:gd name="T81" fmla="*/ 156 h 186"/>
                  <a:gd name="T82" fmla="*/ 203 w 299"/>
                  <a:gd name="T83" fmla="*/ 174 h 186"/>
                  <a:gd name="T84" fmla="*/ 150 w 299"/>
                  <a:gd name="T85" fmla="*/ 180 h 186"/>
                  <a:gd name="T86" fmla="*/ 150 w 299"/>
                  <a:gd name="T87" fmla="*/ 180 h 18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0" t="0" r="r" b="b"/>
                <a:pathLst>
                  <a:path w="299" h="186">
                    <a:moveTo>
                      <a:pt x="150" y="0"/>
                    </a:moveTo>
                    <a:lnTo>
                      <a:pt x="90" y="6"/>
                    </a:lnTo>
                    <a:lnTo>
                      <a:pt x="42" y="30"/>
                    </a:lnTo>
                    <a:lnTo>
                      <a:pt x="12" y="54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6" y="108"/>
                    </a:lnTo>
                    <a:lnTo>
                      <a:pt x="12" y="126"/>
                    </a:lnTo>
                    <a:lnTo>
                      <a:pt x="42" y="156"/>
                    </a:lnTo>
                    <a:lnTo>
                      <a:pt x="90" y="180"/>
                    </a:lnTo>
                    <a:lnTo>
                      <a:pt x="150" y="186"/>
                    </a:lnTo>
                    <a:lnTo>
                      <a:pt x="209" y="180"/>
                    </a:lnTo>
                    <a:lnTo>
                      <a:pt x="257" y="156"/>
                    </a:lnTo>
                    <a:lnTo>
                      <a:pt x="287" y="126"/>
                    </a:lnTo>
                    <a:lnTo>
                      <a:pt x="299" y="108"/>
                    </a:lnTo>
                    <a:lnTo>
                      <a:pt x="299" y="90"/>
                    </a:lnTo>
                    <a:lnTo>
                      <a:pt x="299" y="72"/>
                    </a:lnTo>
                    <a:lnTo>
                      <a:pt x="287" y="54"/>
                    </a:lnTo>
                    <a:lnTo>
                      <a:pt x="257" y="30"/>
                    </a:lnTo>
                    <a:lnTo>
                      <a:pt x="209" y="6"/>
                    </a:lnTo>
                    <a:lnTo>
                      <a:pt x="150" y="0"/>
                    </a:lnTo>
                    <a:close/>
                    <a:moveTo>
                      <a:pt x="150" y="180"/>
                    </a:moveTo>
                    <a:lnTo>
                      <a:pt x="96" y="174"/>
                    </a:lnTo>
                    <a:lnTo>
                      <a:pt x="48" y="156"/>
                    </a:lnTo>
                    <a:lnTo>
                      <a:pt x="18" y="126"/>
                    </a:lnTo>
                    <a:lnTo>
                      <a:pt x="12" y="108"/>
                    </a:lnTo>
                    <a:lnTo>
                      <a:pt x="6" y="90"/>
                    </a:lnTo>
                    <a:lnTo>
                      <a:pt x="12" y="72"/>
                    </a:lnTo>
                    <a:lnTo>
                      <a:pt x="18" y="54"/>
                    </a:lnTo>
                    <a:lnTo>
                      <a:pt x="48" y="30"/>
                    </a:lnTo>
                    <a:lnTo>
                      <a:pt x="96" y="12"/>
                    </a:lnTo>
                    <a:lnTo>
                      <a:pt x="150" y="6"/>
                    </a:lnTo>
                    <a:lnTo>
                      <a:pt x="203" y="12"/>
                    </a:lnTo>
                    <a:lnTo>
                      <a:pt x="251" y="30"/>
                    </a:lnTo>
                    <a:lnTo>
                      <a:pt x="281" y="54"/>
                    </a:lnTo>
                    <a:lnTo>
                      <a:pt x="293" y="72"/>
                    </a:lnTo>
                    <a:lnTo>
                      <a:pt x="293" y="90"/>
                    </a:lnTo>
                    <a:lnTo>
                      <a:pt x="293" y="108"/>
                    </a:lnTo>
                    <a:lnTo>
                      <a:pt x="281" y="126"/>
                    </a:lnTo>
                    <a:lnTo>
                      <a:pt x="251" y="156"/>
                    </a:lnTo>
                    <a:lnTo>
                      <a:pt x="203" y="174"/>
                    </a:lnTo>
                    <a:lnTo>
                      <a:pt x="150" y="18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a-DK"/>
              </a:p>
            </p:txBody>
          </p:sp>
          <p:grpSp>
            <p:nvGrpSpPr>
              <p:cNvPr id="1045" name="Group 62"/>
              <p:cNvGrpSpPr>
                <a:grpSpLocks/>
              </p:cNvGrpSpPr>
              <p:nvPr/>
            </p:nvGrpSpPr>
            <p:grpSpPr bwMode="auto">
              <a:xfrm>
                <a:off x="5381" y="3085"/>
                <a:ext cx="227" cy="132"/>
                <a:chOff x="5381" y="3085"/>
                <a:chExt cx="227" cy="132"/>
              </a:xfrm>
            </p:grpSpPr>
            <p:sp>
              <p:nvSpPr>
                <p:cNvPr id="1046" name="Oval 63"/>
                <p:cNvSpPr>
                  <a:spLocks noChangeArrowheads="1"/>
                </p:cNvSpPr>
                <p:nvPr userDrawn="1"/>
              </p:nvSpPr>
              <p:spPr bwMode="hidden">
                <a:xfrm>
                  <a:off x="5381" y="3085"/>
                  <a:ext cx="227" cy="13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>
                    <a:defRPr/>
                  </a:pPr>
                  <a:endParaRPr lang="da-DK" altLang="da-DK"/>
                </a:p>
              </p:txBody>
            </p:sp>
            <p:sp>
              <p:nvSpPr>
                <p:cNvPr id="1047" name="Oval 64"/>
                <p:cNvSpPr>
                  <a:spLocks noChangeArrowheads="1"/>
                </p:cNvSpPr>
                <p:nvPr userDrawn="1"/>
              </p:nvSpPr>
              <p:spPr bwMode="hidden">
                <a:xfrm>
                  <a:off x="5403" y="3099"/>
                  <a:ext cx="182" cy="10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>
                    <a:defRPr/>
                  </a:pPr>
                  <a:endParaRPr lang="da-DK" altLang="da-DK"/>
                </a:p>
              </p:txBody>
            </p:sp>
            <p:sp>
              <p:nvSpPr>
                <p:cNvPr id="1048" name="Oval 65"/>
                <p:cNvSpPr>
                  <a:spLocks noChangeArrowheads="1"/>
                </p:cNvSpPr>
                <p:nvPr userDrawn="1"/>
              </p:nvSpPr>
              <p:spPr bwMode="hidden">
                <a:xfrm>
                  <a:off x="5431" y="3109"/>
                  <a:ext cx="125" cy="8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>
                    <a:defRPr/>
                  </a:pPr>
                  <a:endParaRPr lang="da-DK" altLang="da-DK"/>
                </a:p>
              </p:txBody>
            </p:sp>
            <p:sp>
              <p:nvSpPr>
                <p:cNvPr id="1049" name="Oval 66"/>
                <p:cNvSpPr>
                  <a:spLocks noChangeArrowheads="1"/>
                </p:cNvSpPr>
                <p:nvPr userDrawn="1"/>
              </p:nvSpPr>
              <p:spPr bwMode="hidden">
                <a:xfrm>
                  <a:off x="5458" y="3125"/>
                  <a:ext cx="73" cy="47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>
                    <a:defRPr/>
                  </a:pPr>
                  <a:endParaRPr lang="da-DK" altLang="da-DK"/>
                </a:p>
              </p:txBody>
            </p:sp>
          </p:grpSp>
        </p:grpSp>
      </p:grpSp>
      <p:sp>
        <p:nvSpPr>
          <p:cNvPr id="230467" name="Rectangle 67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da-DK"/>
              <a:t>Klik for at redigere titeltypografi i masteren</a:t>
            </a:r>
          </a:p>
        </p:txBody>
      </p:sp>
      <p:sp>
        <p:nvSpPr>
          <p:cNvPr id="230468" name="Rectangle 6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230469" name="Rectangle 6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230470" name="Rectangle 7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230471" name="Rectangle 7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904F8444-70BD-4C52-A1EA-7B84C11B809B}" type="slidenum">
              <a:rPr lang="da-DK"/>
              <a:pPr>
                <a:defRPr/>
              </a:pPr>
              <a:t>‹nr.›</a:t>
            </a:fld>
            <a:endParaRPr lang="da-DK" dirty="0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914" r:id="rId1"/>
    <p:sldLayoutId id="2147483894" r:id="rId2"/>
    <p:sldLayoutId id="2147483895" r:id="rId3"/>
    <p:sldLayoutId id="2147483896" r:id="rId4"/>
    <p:sldLayoutId id="2147483897" r:id="rId5"/>
    <p:sldLayoutId id="2147483898" r:id="rId6"/>
    <p:sldLayoutId id="2147483899" r:id="rId7"/>
    <p:sldLayoutId id="2147483900" r:id="rId8"/>
    <p:sldLayoutId id="2147483901" r:id="rId9"/>
    <p:sldLayoutId id="2147483902" r:id="rId10"/>
    <p:sldLayoutId id="2147483903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Ø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50000"/>
        <a:buFont typeface="Wingdings" pitchFamily="2" charset="2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wmf"/><Relationship Id="rId4" Type="http://schemas.openxmlformats.org/officeDocument/2006/relationships/oleObject" Target="../embeddings/oleObject1.bin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1.wmf"/><Relationship Id="rId4" Type="http://schemas.openxmlformats.org/officeDocument/2006/relationships/oleObject" Target="../embeddings/oleObject9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11.bin"/><Relationship Id="rId5" Type="http://schemas.openxmlformats.org/officeDocument/2006/relationships/image" Target="../media/image9.png"/><Relationship Id="rId4" Type="http://schemas.openxmlformats.org/officeDocument/2006/relationships/image" Target="../media/image1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1.wmf"/><Relationship Id="rId4" Type="http://schemas.openxmlformats.org/officeDocument/2006/relationships/oleObject" Target="../embeddings/oleObject12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5" Type="http://schemas.openxmlformats.org/officeDocument/2006/relationships/image" Target="../media/image11.png"/><Relationship Id="rId4" Type="http://schemas.openxmlformats.org/officeDocument/2006/relationships/image" Target="../media/image1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2.vml"/><Relationship Id="rId5" Type="http://schemas.openxmlformats.org/officeDocument/2006/relationships/image" Target="../media/image12.png"/><Relationship Id="rId4" Type="http://schemas.openxmlformats.org/officeDocument/2006/relationships/image" Target="../media/image1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3.vml"/><Relationship Id="rId4" Type="http://schemas.openxmlformats.org/officeDocument/2006/relationships/image" Target="../media/image1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4.vml"/><Relationship Id="rId5" Type="http://schemas.openxmlformats.org/officeDocument/2006/relationships/image" Target="../media/image1.wmf"/><Relationship Id="rId4" Type="http://schemas.openxmlformats.org/officeDocument/2006/relationships/oleObject" Target="../embeddings/oleObject16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7" Type="http://schemas.openxmlformats.org/officeDocument/2006/relationships/image" Target="../media/image15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14.jpeg"/><Relationship Id="rId5" Type="http://schemas.openxmlformats.org/officeDocument/2006/relationships/image" Target="../media/image13.png"/><Relationship Id="rId4" Type="http://schemas.openxmlformats.org/officeDocument/2006/relationships/image" Target="../media/image1.w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7" Type="http://schemas.openxmlformats.org/officeDocument/2006/relationships/image" Target="../media/image18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.w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7.vml"/><Relationship Id="rId4" Type="http://schemas.openxmlformats.org/officeDocument/2006/relationships/image" Target="../media/image1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.wmf"/><Relationship Id="rId4" Type="http://schemas.openxmlformats.org/officeDocument/2006/relationships/oleObject" Target="../embeddings/oleObject2.bin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18.jpeg"/><Relationship Id="rId5" Type="http://schemas.openxmlformats.org/officeDocument/2006/relationships/image" Target="../media/image16.png"/><Relationship Id="rId4" Type="http://schemas.openxmlformats.org/officeDocument/2006/relationships/image" Target="../media/image1.w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9.vml"/><Relationship Id="rId4" Type="http://schemas.openxmlformats.org/officeDocument/2006/relationships/image" Target="../media/image1.w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0.v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.w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1.v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1.w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2.vml"/><Relationship Id="rId6" Type="http://schemas.openxmlformats.org/officeDocument/2006/relationships/image" Target="../media/image18.jpeg"/><Relationship Id="rId5" Type="http://schemas.openxmlformats.org/officeDocument/2006/relationships/image" Target="../media/image16.png"/><Relationship Id="rId4" Type="http://schemas.openxmlformats.org/officeDocument/2006/relationships/image" Target="../media/image1.w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7" Type="http://schemas.openxmlformats.org/officeDocument/2006/relationships/hyperlink" Target="https://www.youtube.com/watch?v=GJ7NE21mzMk" TargetMode="Externa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3.vml"/><Relationship Id="rId6" Type="http://schemas.openxmlformats.org/officeDocument/2006/relationships/hyperlink" Target="https://www.youtube.com/watch?v=MyzvwlHKAfQ&amp;index=1&amp;list=PLgcT9JaGfncnzSWRYXJSlq2UiRtGn3vbL" TargetMode="External"/><Relationship Id="rId5" Type="http://schemas.openxmlformats.org/officeDocument/2006/relationships/image" Target="../media/image24.png"/><Relationship Id="rId4" Type="http://schemas.openxmlformats.org/officeDocument/2006/relationships/image" Target="../media/image23.w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4.vml"/><Relationship Id="rId5" Type="http://schemas.openxmlformats.org/officeDocument/2006/relationships/image" Target="../media/image25.jpeg"/><Relationship Id="rId4" Type="http://schemas.openxmlformats.org/officeDocument/2006/relationships/image" Target="../media/image1.w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7.bin"/><Relationship Id="rId7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5.v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1.w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8.bin"/><Relationship Id="rId7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6.v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1.wmf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33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7.vml"/><Relationship Id="rId6" Type="http://schemas.openxmlformats.org/officeDocument/2006/relationships/image" Target="../media/image32.png"/><Relationship Id="rId5" Type="http://schemas.openxmlformats.org/officeDocument/2006/relationships/image" Target="../media/image1.wmf"/><Relationship Id="rId4" Type="http://schemas.openxmlformats.org/officeDocument/2006/relationships/oleObject" Target="../embeddings/oleObject29.bin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8.v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1.w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1.bin"/><Relationship Id="rId7" Type="http://schemas.openxmlformats.org/officeDocument/2006/relationships/image" Target="../media/image39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9.v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1.w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0.vml"/><Relationship Id="rId4" Type="http://schemas.openxmlformats.org/officeDocument/2006/relationships/image" Target="../media/image1.wmf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oleObject" Target="../embeddings/oleObject33.bin"/><Relationship Id="rId7" Type="http://schemas.openxmlformats.org/officeDocument/2006/relationships/image" Target="../media/image42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1.vml"/><Relationship Id="rId6" Type="http://schemas.openxmlformats.org/officeDocument/2006/relationships/image" Target="../media/image41.png"/><Relationship Id="rId5" Type="http://schemas.openxmlformats.org/officeDocument/2006/relationships/image" Target="../media/image28.png"/><Relationship Id="rId4" Type="http://schemas.openxmlformats.org/officeDocument/2006/relationships/image" Target="../media/image1.w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4.bin"/><Relationship Id="rId7" Type="http://schemas.openxmlformats.org/officeDocument/2006/relationships/image" Target="../media/image44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2.vml"/><Relationship Id="rId6" Type="http://schemas.openxmlformats.org/officeDocument/2006/relationships/image" Target="../media/image31.png"/><Relationship Id="rId5" Type="http://schemas.openxmlformats.org/officeDocument/2006/relationships/image" Target="../media/image39.png"/><Relationship Id="rId4" Type="http://schemas.openxmlformats.org/officeDocument/2006/relationships/image" Target="../media/image1.wmf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5.bin"/><Relationship Id="rId7" Type="http://schemas.openxmlformats.org/officeDocument/2006/relationships/image" Target="../media/image47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3.vml"/><Relationship Id="rId6" Type="http://schemas.openxmlformats.org/officeDocument/2006/relationships/image" Target="../media/image46.png"/><Relationship Id="rId5" Type="http://schemas.openxmlformats.org/officeDocument/2006/relationships/image" Target="../media/image27.png"/><Relationship Id="rId4" Type="http://schemas.openxmlformats.org/officeDocument/2006/relationships/image" Target="../media/image1.wm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4.v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1.wmf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.wmf"/><Relationship Id="rId4" Type="http://schemas.openxmlformats.org/officeDocument/2006/relationships/oleObject" Target="../embeddings/oleObject3.bin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7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35.vml"/><Relationship Id="rId5" Type="http://schemas.openxmlformats.org/officeDocument/2006/relationships/image" Target="../media/image51.jpeg"/><Relationship Id="rId4" Type="http://schemas.openxmlformats.org/officeDocument/2006/relationships/image" Target="../media/image1.wm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6.vml"/><Relationship Id="rId5" Type="http://schemas.openxmlformats.org/officeDocument/2006/relationships/image" Target="../media/image52.jpeg"/><Relationship Id="rId4" Type="http://schemas.openxmlformats.org/officeDocument/2006/relationships/image" Target="../media/image1.wmf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7.vml"/><Relationship Id="rId5" Type="http://schemas.openxmlformats.org/officeDocument/2006/relationships/image" Target="../media/image53.jpeg"/><Relationship Id="rId4" Type="http://schemas.openxmlformats.org/officeDocument/2006/relationships/image" Target="../media/image1.wmf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8.vml"/><Relationship Id="rId4" Type="http://schemas.openxmlformats.org/officeDocument/2006/relationships/image" Target="../media/image1.wmf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9.vml"/><Relationship Id="rId5" Type="http://schemas.openxmlformats.org/officeDocument/2006/relationships/image" Target="../media/image1.wmf"/><Relationship Id="rId4" Type="http://schemas.openxmlformats.org/officeDocument/2006/relationships/oleObject" Target="../embeddings/oleObject41.bin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2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0.vml"/><Relationship Id="rId4" Type="http://schemas.openxmlformats.org/officeDocument/2006/relationships/image" Target="../media/image1.wmf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3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1.vml"/><Relationship Id="rId4" Type="http://schemas.openxmlformats.org/officeDocument/2006/relationships/image" Target="../media/image1.wmf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2.vml"/><Relationship Id="rId6" Type="http://schemas.openxmlformats.org/officeDocument/2006/relationships/image" Target="../media/image55.png"/><Relationship Id="rId5" Type="http://schemas.openxmlformats.org/officeDocument/2006/relationships/image" Target="../media/image1.wmf"/><Relationship Id="rId4" Type="http://schemas.openxmlformats.org/officeDocument/2006/relationships/oleObject" Target="../embeddings/oleObject44.bin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3.vml"/><Relationship Id="rId4" Type="http://schemas.openxmlformats.org/officeDocument/2006/relationships/image" Target="../media/image1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.wmf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4.vml"/><Relationship Id="rId5" Type="http://schemas.openxmlformats.org/officeDocument/2006/relationships/image" Target="../media/image56.png"/><Relationship Id="rId4" Type="http://schemas.openxmlformats.org/officeDocument/2006/relationships/image" Target="../media/image1.wmf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5.vml"/><Relationship Id="rId4" Type="http://schemas.openxmlformats.org/officeDocument/2006/relationships/image" Target="../media/image1.wmf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6.vml"/><Relationship Id="rId4" Type="http://schemas.openxmlformats.org/officeDocument/2006/relationships/image" Target="../media/image1.wmf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7.vml"/><Relationship Id="rId4" Type="http://schemas.openxmlformats.org/officeDocument/2006/relationships/image" Target="../media/image1.wmf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8.vml"/><Relationship Id="rId4" Type="http://schemas.openxmlformats.org/officeDocument/2006/relationships/image" Target="../media/image1.wmf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9.vml"/><Relationship Id="rId4" Type="http://schemas.openxmlformats.org/officeDocument/2006/relationships/image" Target="../media/image1.wmf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.png"/><Relationship Id="rId5" Type="http://schemas.openxmlformats.org/officeDocument/2006/relationships/oleObject" Target="../embeddings/oleObject6.bin"/><Relationship Id="rId4" Type="http://schemas.openxmlformats.org/officeDocument/2006/relationships/image" Target="../media/image1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1.w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oleObject" Target="../embeddings/oleObject8.bin"/><Relationship Id="rId7" Type="http://schemas.openxmlformats.org/officeDocument/2006/relationships/image" Target="../media/image5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1F4EAF-8B5A-424B-A723-628AD3BF2523}" type="slidenum">
              <a:rPr lang="da-DK"/>
              <a:pPr>
                <a:defRPr/>
              </a:pPr>
              <a:t>1</a:t>
            </a:fld>
            <a:endParaRPr lang="da-DK" dirty="0"/>
          </a:p>
        </p:txBody>
      </p:sp>
      <p:graphicFrame>
        <p:nvGraphicFramePr>
          <p:cNvPr id="5123" name="Object 4"/>
          <p:cNvGraphicFramePr>
            <a:graphicFrameLocks noChangeAspect="1"/>
          </p:cNvGraphicFramePr>
          <p:nvPr/>
        </p:nvGraphicFramePr>
        <p:xfrm>
          <a:off x="468313" y="333375"/>
          <a:ext cx="8135937" cy="492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r:id="rId4" imgW="6115050" imgH="371475" progId="">
                  <p:embed/>
                </p:oleObj>
              </mc:Choice>
              <mc:Fallback>
                <p:oleObj r:id="rId4" imgW="6115050" imgH="371475" progId="">
                  <p:embed/>
                  <p:pic>
                    <p:nvPicPr>
                      <p:cNvPr id="5123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333375"/>
                        <a:ext cx="8135937" cy="492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4" name="Rectangle 5"/>
          <p:cNvSpPr>
            <a:spLocks noChangeArrowheads="1"/>
          </p:cNvSpPr>
          <p:nvPr/>
        </p:nvSpPr>
        <p:spPr bwMode="auto">
          <a:xfrm>
            <a:off x="0" y="0"/>
            <a:ext cx="184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r>
              <a:rPr lang="da-DK" altLang="da-DK"/>
              <a:t/>
            </a:r>
            <a:br>
              <a:rPr lang="da-DK" altLang="da-DK"/>
            </a:br>
            <a:endParaRPr lang="da-DK" altLang="da-DK"/>
          </a:p>
        </p:txBody>
      </p:sp>
      <p:sp>
        <p:nvSpPr>
          <p:cNvPr id="5125" name="WordArt 6"/>
          <p:cNvSpPr>
            <a:spLocks noChangeArrowheads="1" noChangeShapeType="1" noTextEdit="1"/>
          </p:cNvSpPr>
          <p:nvPr/>
        </p:nvSpPr>
        <p:spPr bwMode="auto">
          <a:xfrm>
            <a:off x="755650" y="1989138"/>
            <a:ext cx="7777163" cy="2447925"/>
          </a:xfrm>
          <a:prstGeom prst="rect">
            <a:avLst/>
          </a:prstGeom>
        </p:spPr>
        <p:txBody>
          <a:bodyPr wrap="none" fromWordArt="1">
            <a:prstTxWarp prst="textTriangle">
              <a:avLst>
                <a:gd name="adj" fmla="val 0"/>
              </a:avLst>
            </a:prstTxWarp>
            <a:scene3d>
              <a:camera prst="legacyObliqueTopLeft"/>
              <a:lightRig rig="legacyNormal3" dir="r"/>
            </a:scene3d>
            <a:sp3d extrusionH="201600" prstMaterial="legacyMatte">
              <a:extrusionClr>
                <a:srgbClr val="0066CC"/>
              </a:extrusionClr>
            </a:sp3d>
          </a:bodyPr>
          <a:lstStyle/>
          <a:p>
            <a:pPr algn="ctr"/>
            <a:r>
              <a:rPr lang="da-DK" sz="3600" kern="10" dirty="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FFCC"/>
                    </a:gs>
                    <a:gs pos="100000">
                      <a:srgbClr val="FF9999"/>
                    </a:gs>
                  </a:gsLst>
                  <a:lin ang="5400000" scaled="1"/>
                </a:gradFill>
                <a:latin typeface="Times New Roman"/>
                <a:cs typeface="Times New Roman"/>
              </a:rPr>
              <a:t>Underviserprøven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249B8B-4770-45DF-A202-38ED942923D0}" type="slidenum">
              <a:rPr lang="da-DK"/>
              <a:pPr>
                <a:defRPr/>
              </a:pPr>
              <a:t>10</a:t>
            </a:fld>
            <a:endParaRPr lang="da-DK"/>
          </a:p>
        </p:txBody>
      </p:sp>
      <p:pic>
        <p:nvPicPr>
          <p:cNvPr id="10243" name="Picture 4" descr="dyk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50825" y="981075"/>
            <a:ext cx="8569325" cy="5126038"/>
          </a:xfrm>
          <a:noFill/>
        </p:spPr>
      </p:pic>
      <p:graphicFrame>
        <p:nvGraphicFramePr>
          <p:cNvPr id="10244" name="Object 7"/>
          <p:cNvGraphicFramePr>
            <a:graphicFrameLocks noGrp="1" noChangeAspect="1"/>
          </p:cNvGraphicFramePr>
          <p:nvPr>
            <p:ph type="title"/>
          </p:nvPr>
        </p:nvGraphicFramePr>
        <p:xfrm>
          <a:off x="539750" y="333375"/>
          <a:ext cx="7993063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4" r:id="rId4" imgW="6115050" imgH="371475" progId="">
                  <p:embed/>
                </p:oleObj>
              </mc:Choice>
              <mc:Fallback>
                <p:oleObj r:id="rId4" imgW="6115050" imgH="371475" progId="">
                  <p:embed/>
                  <p:pic>
                    <p:nvPicPr>
                      <p:cNvPr id="10244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750" y="333375"/>
                        <a:ext cx="7993063" cy="3714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kstboks 5"/>
          <p:cNvSpPr txBox="1"/>
          <p:nvPr/>
        </p:nvSpPr>
        <p:spPr>
          <a:xfrm>
            <a:off x="1547664" y="836712"/>
            <a:ext cx="54726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4400" b="1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   Stands ulykken</a:t>
            </a:r>
          </a:p>
        </p:txBody>
      </p:sp>
    </p:spTree>
    <p:extLst>
      <p:ext uri="{BB962C8B-B14F-4D97-AF65-F5344CB8AC3E}">
        <p14:creationId xmlns:p14="http://schemas.microsoft.com/office/powerpoint/2010/main" val="832012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562FDB-217C-46E8-9992-BD2CF80D31F7}" type="slidenum">
              <a:rPr lang="da-DK"/>
              <a:pPr>
                <a:defRPr/>
              </a:pPr>
              <a:t>11</a:t>
            </a:fld>
            <a:endParaRPr lang="da-DK"/>
          </a:p>
        </p:txBody>
      </p:sp>
      <p:graphicFrame>
        <p:nvGraphicFramePr>
          <p:cNvPr id="11267" name="Object 2"/>
          <p:cNvGraphicFramePr>
            <a:graphicFrameLocks noChangeAspect="1"/>
          </p:cNvGraphicFramePr>
          <p:nvPr/>
        </p:nvGraphicFramePr>
        <p:xfrm>
          <a:off x="395288" y="260350"/>
          <a:ext cx="8280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8" r:id="rId3" imgW="6115050" imgH="371475" progId="">
                  <p:embed/>
                </p:oleObj>
              </mc:Choice>
              <mc:Fallback>
                <p:oleObj r:id="rId3" imgW="6115050" imgH="371475" progId="">
                  <p:embed/>
                  <p:pic>
                    <p:nvPicPr>
                      <p:cNvPr id="11267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260350"/>
                        <a:ext cx="8280400" cy="3714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7283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11960" y="1196976"/>
            <a:ext cx="4788024" cy="4844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9" name="Text Box 4"/>
          <p:cNvSpPr txBox="1">
            <a:spLocks noChangeArrowheads="1"/>
          </p:cNvSpPr>
          <p:nvPr/>
        </p:nvSpPr>
        <p:spPr bwMode="auto">
          <a:xfrm>
            <a:off x="1835150" y="692150"/>
            <a:ext cx="53292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a-DK" altLang="da-DK" sz="2000"/>
              <a:t>Bjærgning af bevidstløs</a:t>
            </a:r>
          </a:p>
        </p:txBody>
      </p:sp>
      <p:graphicFrame>
        <p:nvGraphicFramePr>
          <p:cNvPr id="97286" name="Object 6"/>
          <p:cNvGraphicFramePr>
            <a:graphicFrameLocks noChangeAspect="1"/>
          </p:cNvGraphicFramePr>
          <p:nvPr/>
        </p:nvGraphicFramePr>
        <p:xfrm>
          <a:off x="179139" y="1196752"/>
          <a:ext cx="3960813" cy="2543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9" name="Photo Editor Foto" r:id="rId6" imgW="4525007" imgH="2905531" progId="">
                  <p:embed/>
                </p:oleObj>
              </mc:Choice>
              <mc:Fallback>
                <p:oleObj name="Photo Editor Foto" r:id="rId6" imgW="4525007" imgH="2905531" progId="">
                  <p:embed/>
                  <p:pic>
                    <p:nvPicPr>
                      <p:cNvPr id="97286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139" y="1196752"/>
                        <a:ext cx="3960813" cy="2543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7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97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C6FD7C7-0E42-4853-972D-78EB78137232}" type="slidenum">
              <a:rPr lang="da-DK"/>
              <a:pPr>
                <a:defRPr/>
              </a:pPr>
              <a:t>12</a:t>
            </a:fld>
            <a:endParaRPr lang="da-DK"/>
          </a:p>
        </p:txBody>
      </p:sp>
      <p:pic>
        <p:nvPicPr>
          <p:cNvPr id="12291" name="Picture 1026"/>
          <p:cNvPicPr>
            <a:picLocks noChangeAspect="1" noChangeArrowheads="1"/>
          </p:cNvPicPr>
          <p:nvPr/>
        </p:nvPicPr>
        <p:blipFill>
          <a:blip r:embed="rId3" cstate="print"/>
          <a:srcRect l="4408" t="7111" r="8849" b="38353"/>
          <a:stretch>
            <a:fillRect/>
          </a:stretch>
        </p:blipFill>
        <p:spPr bwMode="auto">
          <a:xfrm>
            <a:off x="2339975" y="1989138"/>
            <a:ext cx="4248150" cy="331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1123" name="Rectangle 1027"/>
          <p:cNvSpPr>
            <a:spLocks noGrp="1" noChangeArrowheads="1"/>
          </p:cNvSpPr>
          <p:nvPr>
            <p:ph type="title" idx="4294967295"/>
          </p:nvPr>
        </p:nvSpPr>
        <p:spPr>
          <a:xfrm>
            <a:off x="539750" y="476250"/>
            <a:ext cx="8229600" cy="1139825"/>
          </a:xfrm>
        </p:spPr>
        <p:txBody>
          <a:bodyPr/>
          <a:lstStyle/>
          <a:p>
            <a:pPr eaLnBrk="1" hangingPunct="1">
              <a:defRPr/>
            </a:pPr>
            <a:r>
              <a:rPr lang="da-DK" sz="2800" dirty="0">
                <a:latin typeface="+mn-lt"/>
              </a:rPr>
              <a:t>Sikker aflevering ved kant og ophaling</a:t>
            </a:r>
          </a:p>
        </p:txBody>
      </p:sp>
      <p:graphicFrame>
        <p:nvGraphicFramePr>
          <p:cNvPr id="12293" name="Object 1028"/>
          <p:cNvGraphicFramePr>
            <a:graphicFrameLocks noChangeAspect="1"/>
          </p:cNvGraphicFramePr>
          <p:nvPr/>
        </p:nvGraphicFramePr>
        <p:xfrm>
          <a:off x="395288" y="260350"/>
          <a:ext cx="8280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2" r:id="rId4" imgW="6115050" imgH="371475" progId="">
                  <p:embed/>
                </p:oleObj>
              </mc:Choice>
              <mc:Fallback>
                <p:oleObj r:id="rId4" imgW="6115050" imgH="371475" progId="">
                  <p:embed/>
                  <p:pic>
                    <p:nvPicPr>
                      <p:cNvPr id="12293" name="Object 10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260350"/>
                        <a:ext cx="8280400" cy="3714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C1534E-C133-4904-97DD-E1F4D99B6661}" type="slidenum">
              <a:rPr lang="da-DK"/>
              <a:pPr>
                <a:defRPr/>
              </a:pPr>
              <a:t>13</a:t>
            </a:fld>
            <a:endParaRPr lang="da-DK"/>
          </a:p>
        </p:txBody>
      </p:sp>
      <p:graphicFrame>
        <p:nvGraphicFramePr>
          <p:cNvPr id="14339" name="Object 4"/>
          <p:cNvGraphicFramePr>
            <a:graphicFrameLocks noChangeAspect="1"/>
          </p:cNvGraphicFramePr>
          <p:nvPr/>
        </p:nvGraphicFramePr>
        <p:xfrm>
          <a:off x="395288" y="188913"/>
          <a:ext cx="8280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6" r:id="rId3" imgW="6115050" imgH="371475" progId="">
                  <p:embed/>
                </p:oleObj>
              </mc:Choice>
              <mc:Fallback>
                <p:oleObj r:id="rId3" imgW="6115050" imgH="371475" progId="">
                  <p:embed/>
                  <p:pic>
                    <p:nvPicPr>
                      <p:cNvPr id="14339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188913"/>
                        <a:ext cx="8280400" cy="3714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4340" name="Picture 5" descr="silo kopi"/>
          <p:cNvPicPr>
            <a:picLocks noChangeAspect="1" noChangeArrowheads="1"/>
          </p:cNvPicPr>
          <p:nvPr/>
        </p:nvPicPr>
        <p:blipFill>
          <a:blip r:embed="rId5" cstate="print"/>
          <a:srcRect l="12700" t="-845" r="7179" b="38409"/>
          <a:stretch>
            <a:fillRect/>
          </a:stretch>
        </p:blipFill>
        <p:spPr bwMode="auto">
          <a:xfrm>
            <a:off x="2124075" y="2205038"/>
            <a:ext cx="4824413" cy="3995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3915" name="Rectangle 11"/>
          <p:cNvSpPr>
            <a:spLocks noChangeArrowheads="1"/>
          </p:cNvSpPr>
          <p:nvPr/>
        </p:nvSpPr>
        <p:spPr bwMode="auto">
          <a:xfrm>
            <a:off x="1046163" y="1176338"/>
            <a:ext cx="7377112" cy="947737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r>
              <a:rPr lang="da-DK" sz="50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Alarmering 1 - 1 - 2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7A3CDC-FD2F-474F-86E5-58DAE758BFD1}" type="slidenum">
              <a:rPr lang="da-DK"/>
              <a:pPr>
                <a:defRPr/>
              </a:pPr>
              <a:t>14</a:t>
            </a:fld>
            <a:endParaRPr lang="da-DK"/>
          </a:p>
        </p:txBody>
      </p:sp>
      <p:graphicFrame>
        <p:nvGraphicFramePr>
          <p:cNvPr id="14339" name="Object 4"/>
          <p:cNvGraphicFramePr>
            <a:graphicFrameLocks noChangeAspect="1"/>
          </p:cNvGraphicFramePr>
          <p:nvPr/>
        </p:nvGraphicFramePr>
        <p:xfrm>
          <a:off x="395288" y="188913"/>
          <a:ext cx="8280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0" r:id="rId3" imgW="6115050" imgH="371475" progId="">
                  <p:embed/>
                </p:oleObj>
              </mc:Choice>
              <mc:Fallback>
                <p:oleObj r:id="rId3" imgW="6115050" imgH="371475" progId="">
                  <p:embed/>
                  <p:pic>
                    <p:nvPicPr>
                      <p:cNvPr id="14339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188913"/>
                        <a:ext cx="8280400" cy="3714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2" name="Rectangle 7"/>
          <p:cNvSpPr>
            <a:spLocks noChangeArrowheads="1"/>
          </p:cNvSpPr>
          <p:nvPr/>
        </p:nvSpPr>
        <p:spPr bwMode="auto">
          <a:xfrm>
            <a:off x="0" y="205402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da-DK"/>
          </a:p>
        </p:txBody>
      </p:sp>
      <p:pic>
        <p:nvPicPr>
          <p:cNvPr id="14344" name="Picture 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46632" y="679757"/>
            <a:ext cx="78105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ktangel 1"/>
          <p:cNvSpPr/>
          <p:nvPr/>
        </p:nvSpPr>
        <p:spPr>
          <a:xfrm>
            <a:off x="323528" y="836712"/>
            <a:ext cx="3888432" cy="4524315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da-DK" dirty="0">
                <a:solidFill>
                  <a:schemeClr val="bg1">
                    <a:lumMod val="50000"/>
                  </a:schemeClr>
                </a:solidFill>
              </a:rPr>
              <a:t>Haslev Svømmehal</a:t>
            </a:r>
          </a:p>
          <a:p>
            <a:r>
              <a:rPr lang="da-DK" b="1" dirty="0">
                <a:solidFill>
                  <a:schemeClr val="bg1">
                    <a:lumMod val="50000"/>
                  </a:schemeClr>
                </a:solidFill>
              </a:rPr>
              <a:t> </a:t>
            </a:r>
            <a:endParaRPr lang="da-DK" dirty="0">
              <a:solidFill>
                <a:schemeClr val="bg1">
                  <a:lumMod val="50000"/>
                </a:schemeClr>
              </a:solidFill>
            </a:endParaRPr>
          </a:p>
          <a:p>
            <a:pPr algn="ctr"/>
            <a:r>
              <a:rPr lang="da-DK" b="1" dirty="0">
                <a:solidFill>
                  <a:schemeClr val="bg1">
                    <a:lumMod val="50000"/>
                  </a:schemeClr>
                </a:solidFill>
              </a:rPr>
              <a:t>ALARMERINGSPROCEDURE</a:t>
            </a:r>
            <a:endParaRPr lang="da-DK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da-DK" b="1" dirty="0">
                <a:solidFill>
                  <a:schemeClr val="bg1">
                    <a:lumMod val="50000"/>
                  </a:schemeClr>
                </a:solidFill>
              </a:rPr>
              <a:t> </a:t>
            </a:r>
            <a:endParaRPr lang="da-DK" dirty="0">
              <a:solidFill>
                <a:schemeClr val="bg1">
                  <a:lumMod val="50000"/>
                </a:schemeClr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a-DK" b="1" dirty="0">
                <a:solidFill>
                  <a:schemeClr val="bg1">
                    <a:lumMod val="50000"/>
                  </a:schemeClr>
                </a:solidFill>
              </a:rPr>
              <a:t>Tryk på den </a:t>
            </a:r>
            <a:r>
              <a:rPr lang="da-DK" b="1" dirty="0">
                <a:solidFill>
                  <a:srgbClr val="FF0000"/>
                </a:solidFill>
              </a:rPr>
              <a:t>RØDE</a:t>
            </a:r>
            <a:r>
              <a:rPr lang="da-DK" b="1" dirty="0">
                <a:solidFill>
                  <a:schemeClr val="bg1">
                    <a:lumMod val="50000"/>
                  </a:schemeClr>
                </a:solidFill>
              </a:rPr>
              <a:t> alarmeringsknap for</a:t>
            </a:r>
            <a:r>
              <a:rPr lang="da-DK" dirty="0">
                <a:solidFill>
                  <a:schemeClr val="bg1">
                    <a:lumMod val="50000"/>
                  </a:schemeClr>
                </a:solidFill>
              </a:rPr>
              <a:t> a</a:t>
            </a:r>
            <a:r>
              <a:rPr lang="da-DK" b="1" dirty="0">
                <a:solidFill>
                  <a:schemeClr val="bg1">
                    <a:lumMod val="50000"/>
                  </a:schemeClr>
                </a:solidFill>
              </a:rPr>
              <a:t>larmering af livredder.</a:t>
            </a:r>
            <a:endParaRPr lang="da-DK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da-DK" b="1" dirty="0">
                <a:solidFill>
                  <a:schemeClr val="bg1">
                    <a:lumMod val="50000"/>
                  </a:schemeClr>
                </a:solidFill>
              </a:rPr>
              <a:t> </a:t>
            </a:r>
            <a:endParaRPr lang="da-DK" dirty="0">
              <a:solidFill>
                <a:schemeClr val="bg1">
                  <a:lumMod val="50000"/>
                </a:schemeClr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a-DK" b="1" dirty="0">
                <a:solidFill>
                  <a:schemeClr val="bg1">
                    <a:lumMod val="50000"/>
                  </a:schemeClr>
                </a:solidFill>
              </a:rPr>
              <a:t>Alarmer ifølge anvisning ved</a:t>
            </a:r>
            <a:endParaRPr lang="da-DK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da-DK" b="1" dirty="0">
                <a:solidFill>
                  <a:schemeClr val="bg1">
                    <a:lumMod val="50000"/>
                  </a:schemeClr>
                </a:solidFill>
              </a:rPr>
              <a:t>     nødtelefon.</a:t>
            </a:r>
            <a:endParaRPr lang="da-DK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da-DK" b="1" dirty="0">
                <a:solidFill>
                  <a:schemeClr val="bg1">
                    <a:lumMod val="50000"/>
                  </a:schemeClr>
                </a:solidFill>
              </a:rPr>
              <a:t> </a:t>
            </a:r>
            <a:endParaRPr lang="da-DK" dirty="0">
              <a:solidFill>
                <a:schemeClr val="bg1">
                  <a:lumMod val="50000"/>
                </a:schemeClr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a-DK" b="1" dirty="0">
                <a:solidFill>
                  <a:schemeClr val="bg1">
                    <a:lumMod val="50000"/>
                  </a:schemeClr>
                </a:solidFill>
              </a:rPr>
              <a:t>Kald alle op af vandet.</a:t>
            </a:r>
            <a:endParaRPr lang="da-DK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da-DK" b="1" dirty="0">
                <a:solidFill>
                  <a:schemeClr val="bg1">
                    <a:lumMod val="50000"/>
                  </a:schemeClr>
                </a:solidFill>
              </a:rPr>
              <a:t> </a:t>
            </a:r>
            <a:endParaRPr lang="da-DK" dirty="0">
              <a:solidFill>
                <a:schemeClr val="bg1">
                  <a:lumMod val="50000"/>
                </a:schemeClr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a-DK" b="1" dirty="0">
                <a:solidFill>
                  <a:schemeClr val="bg1">
                    <a:lumMod val="50000"/>
                  </a:schemeClr>
                </a:solidFill>
              </a:rPr>
              <a:t>Medbring redningsudstyr til den</a:t>
            </a:r>
            <a:r>
              <a:rPr lang="da-DK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da-DK" b="1" dirty="0">
                <a:solidFill>
                  <a:schemeClr val="bg1">
                    <a:lumMod val="50000"/>
                  </a:schemeClr>
                </a:solidFill>
              </a:rPr>
              <a:t>tilskadekommen.</a:t>
            </a:r>
          </a:p>
          <a:p>
            <a:endParaRPr lang="da-DK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Rektangel 2"/>
          <p:cNvSpPr/>
          <p:nvPr/>
        </p:nvSpPr>
        <p:spPr>
          <a:xfrm>
            <a:off x="4427984" y="1751626"/>
            <a:ext cx="4536504" cy="447045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  <a:tabLst>
                <a:tab pos="1828800" algn="l"/>
              </a:tabLst>
            </a:pPr>
            <a:r>
              <a:rPr lang="da-DK" sz="3200" b="1" dirty="0">
                <a:solidFill>
                  <a:srgbClr val="002060"/>
                </a:solidFill>
                <a:latin typeface="Times New Roman"/>
                <a:ea typeface="Times New Roman"/>
              </a:rPr>
              <a:t>ALARMERING</a:t>
            </a:r>
            <a:endParaRPr lang="da-DK" sz="1400" dirty="0">
              <a:solidFill>
                <a:srgbClr val="002060"/>
              </a:solidFill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  <a:tabLst>
                <a:tab pos="1828800" algn="l"/>
              </a:tabLst>
            </a:pPr>
            <a:r>
              <a:rPr lang="da-DK" sz="1050" b="1" dirty="0">
                <a:solidFill>
                  <a:srgbClr val="002060"/>
                </a:solidFill>
                <a:latin typeface="Times New Roman"/>
                <a:ea typeface="Times New Roman"/>
              </a:rPr>
              <a:t> </a:t>
            </a:r>
            <a:endParaRPr lang="da-DK" sz="1050" dirty="0">
              <a:solidFill>
                <a:srgbClr val="002060"/>
              </a:solidFill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  <a:tabLst>
                <a:tab pos="1828800" algn="l"/>
              </a:tabLst>
            </a:pPr>
            <a:r>
              <a:rPr lang="da-DK" sz="2000" b="1" dirty="0">
                <a:solidFill>
                  <a:srgbClr val="002060"/>
                </a:solidFill>
                <a:latin typeface="Times New Roman"/>
                <a:ea typeface="Times New Roman"/>
              </a:rPr>
              <a:t>Løft røret og afvent</a:t>
            </a:r>
            <a:endParaRPr lang="da-DK" sz="2000" dirty="0">
              <a:solidFill>
                <a:srgbClr val="002060"/>
              </a:solidFill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  <a:tabLst>
                <a:tab pos="1828800" algn="l"/>
              </a:tabLst>
            </a:pPr>
            <a:r>
              <a:rPr lang="da-DK" sz="1050" b="1" dirty="0">
                <a:latin typeface="Times New Roman"/>
                <a:ea typeface="Times New Roman"/>
              </a:rPr>
              <a:t> </a:t>
            </a:r>
            <a:endParaRPr lang="da-DK" sz="1050" dirty="0"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  <a:tabLst>
                <a:tab pos="1828800" algn="l"/>
              </a:tabLst>
            </a:pPr>
            <a:r>
              <a:rPr lang="da-DK" sz="2000" b="1" dirty="0">
                <a:solidFill>
                  <a:srgbClr val="002060"/>
                </a:solidFill>
                <a:latin typeface="Times New Roman"/>
                <a:ea typeface="Times New Roman"/>
              </a:rPr>
              <a:t>klartone --- Tryk </a:t>
            </a:r>
            <a:r>
              <a:rPr lang="da-DK" sz="2000" b="1" u="sng" dirty="0">
                <a:solidFill>
                  <a:srgbClr val="FF0000"/>
                </a:solidFill>
                <a:latin typeface="Times New Roman"/>
                <a:ea typeface="Times New Roman"/>
              </a:rPr>
              <a:t>112</a:t>
            </a:r>
            <a:endParaRPr lang="da-DK" sz="2000" dirty="0"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  <a:tabLst>
                <a:tab pos="1828800" algn="l"/>
              </a:tabLst>
            </a:pPr>
            <a:r>
              <a:rPr lang="da-DK" sz="1050" b="1" dirty="0">
                <a:solidFill>
                  <a:srgbClr val="002060"/>
                </a:solidFill>
                <a:latin typeface="Times New Roman"/>
                <a:ea typeface="Times New Roman"/>
              </a:rPr>
              <a:t> </a:t>
            </a:r>
            <a:endParaRPr lang="da-DK" sz="1050" dirty="0">
              <a:solidFill>
                <a:srgbClr val="002060"/>
              </a:solidFill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  <a:tabLst>
                <a:tab pos="1828800" algn="l"/>
              </a:tabLst>
            </a:pPr>
            <a:r>
              <a:rPr lang="da-DK" sz="2000" b="1" dirty="0">
                <a:solidFill>
                  <a:srgbClr val="002060"/>
                </a:solidFill>
                <a:latin typeface="Times New Roman"/>
                <a:ea typeface="Times New Roman"/>
              </a:rPr>
              <a:t>Du ringer fra</a:t>
            </a:r>
            <a:endParaRPr lang="da-DK" sz="2000" dirty="0">
              <a:solidFill>
                <a:srgbClr val="002060"/>
              </a:solidFill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  <a:tabLst>
                <a:tab pos="1828800" algn="l"/>
              </a:tabLst>
            </a:pPr>
            <a:r>
              <a:rPr lang="da-DK" sz="1050" b="1" dirty="0">
                <a:solidFill>
                  <a:srgbClr val="002060"/>
                </a:solidFill>
                <a:latin typeface="Times New Roman"/>
                <a:ea typeface="Times New Roman"/>
              </a:rPr>
              <a:t> </a:t>
            </a:r>
            <a:endParaRPr lang="da-DK" sz="1050" dirty="0">
              <a:solidFill>
                <a:srgbClr val="002060"/>
              </a:solidFill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  <a:tabLst>
                <a:tab pos="1828800" algn="l"/>
              </a:tabLst>
            </a:pPr>
            <a:r>
              <a:rPr lang="da-DK" sz="2400" b="1" u="sng" dirty="0">
                <a:solidFill>
                  <a:srgbClr val="FF0000"/>
                </a:solidFill>
                <a:latin typeface="Times New Roman"/>
                <a:ea typeface="Times New Roman"/>
              </a:rPr>
              <a:t>56 32 59 45</a:t>
            </a:r>
            <a:endParaRPr lang="da-DK" sz="1400" dirty="0"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  <a:tabLst>
                <a:tab pos="1828800" algn="l"/>
              </a:tabLst>
            </a:pPr>
            <a:r>
              <a:rPr lang="da-DK" sz="1050" b="1" dirty="0">
                <a:latin typeface="Times New Roman"/>
                <a:ea typeface="Times New Roman"/>
              </a:rPr>
              <a:t> </a:t>
            </a:r>
            <a:endParaRPr lang="da-DK" sz="1050" dirty="0"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  <a:tabLst>
                <a:tab pos="1828800" algn="l"/>
              </a:tabLst>
            </a:pPr>
            <a:r>
              <a:rPr lang="da-DK" sz="2000" b="1" dirty="0">
                <a:solidFill>
                  <a:srgbClr val="002060"/>
                </a:solidFill>
                <a:latin typeface="Times New Roman"/>
                <a:ea typeface="Times New Roman"/>
              </a:rPr>
              <a:t>Haslev Svømmehal</a:t>
            </a:r>
            <a:endParaRPr lang="da-DK" sz="2000" dirty="0">
              <a:solidFill>
                <a:srgbClr val="002060"/>
              </a:solidFill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  <a:tabLst>
                <a:tab pos="1828800" algn="l"/>
              </a:tabLst>
            </a:pPr>
            <a:r>
              <a:rPr lang="da-DK" sz="1050" b="1" dirty="0">
                <a:solidFill>
                  <a:srgbClr val="002060"/>
                </a:solidFill>
                <a:latin typeface="Times New Roman"/>
                <a:ea typeface="Times New Roman"/>
              </a:rPr>
              <a:t>,</a:t>
            </a:r>
            <a:r>
              <a:rPr lang="da-DK" sz="2000" b="1" dirty="0">
                <a:solidFill>
                  <a:srgbClr val="002060"/>
                </a:solidFill>
                <a:latin typeface="Times New Roman"/>
                <a:ea typeface="Times New Roman"/>
              </a:rPr>
              <a:t>Sofiendalsvej 42</a:t>
            </a:r>
            <a:endParaRPr lang="da-DK" sz="2000" dirty="0">
              <a:solidFill>
                <a:srgbClr val="002060"/>
              </a:solidFill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  <a:tabLst>
                <a:tab pos="1828800" algn="l"/>
              </a:tabLst>
            </a:pPr>
            <a:r>
              <a:rPr lang="da-DK" sz="2000" b="1" dirty="0">
                <a:solidFill>
                  <a:srgbClr val="002060"/>
                </a:solidFill>
                <a:latin typeface="Times New Roman"/>
                <a:ea typeface="Times New Roman"/>
              </a:rPr>
              <a:t>4690 Haslev</a:t>
            </a:r>
          </a:p>
          <a:p>
            <a:pPr algn="ctr">
              <a:spcAft>
                <a:spcPts val="0"/>
              </a:spcAft>
              <a:tabLst>
                <a:tab pos="1828800" algn="l"/>
              </a:tabLst>
            </a:pPr>
            <a:endParaRPr lang="da-DK" sz="1000" b="1" dirty="0">
              <a:solidFill>
                <a:srgbClr val="002060"/>
              </a:solidFill>
              <a:effectLst/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  <a:tabLst>
                <a:tab pos="1828800" algn="l"/>
              </a:tabLst>
            </a:pPr>
            <a:r>
              <a:rPr lang="da-DK" sz="1600" b="1" dirty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Tilkald ambulance til dør ved rødt blink</a:t>
            </a:r>
          </a:p>
          <a:p>
            <a:pPr algn="ctr">
              <a:spcAft>
                <a:spcPts val="0"/>
              </a:spcAft>
              <a:tabLst>
                <a:tab pos="1828800" algn="l"/>
              </a:tabLst>
            </a:pPr>
            <a:endParaRPr lang="da-DK" sz="1000" b="1" dirty="0">
              <a:solidFill>
                <a:srgbClr val="FF0000"/>
              </a:solidFill>
              <a:effectLst/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  <a:tabLst>
                <a:tab pos="1828800" algn="l"/>
              </a:tabLst>
            </a:pPr>
            <a:r>
              <a:rPr lang="da-DK" sz="2000" b="1" dirty="0">
                <a:solidFill>
                  <a:srgbClr val="FF0000"/>
                </a:solidFill>
                <a:latin typeface="Times New Roman"/>
                <a:ea typeface="Times New Roman"/>
              </a:rPr>
              <a:t>AKUTTELEFON: 70150708</a:t>
            </a:r>
            <a:endParaRPr lang="da-DK" sz="2000" b="1" dirty="0">
              <a:solidFill>
                <a:srgbClr val="FF0000"/>
              </a:solidFill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991668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0A2E37-B4EE-4EFF-BECB-F63C713B1165}" type="slidenum">
              <a:rPr lang="da-DK"/>
              <a:pPr>
                <a:defRPr/>
              </a:pPr>
              <a:t>15</a:t>
            </a:fld>
            <a:endParaRPr lang="da-DK"/>
          </a:p>
        </p:txBody>
      </p:sp>
      <p:graphicFrame>
        <p:nvGraphicFramePr>
          <p:cNvPr id="15363" name="Object 2"/>
          <p:cNvGraphicFramePr>
            <a:graphicFrameLocks noChangeAspect="1"/>
          </p:cNvGraphicFramePr>
          <p:nvPr/>
        </p:nvGraphicFramePr>
        <p:xfrm>
          <a:off x="395288" y="188913"/>
          <a:ext cx="8280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4" r:id="rId3" imgW="6115050" imgH="371475" progId="">
                  <p:embed/>
                </p:oleObj>
              </mc:Choice>
              <mc:Fallback>
                <p:oleObj r:id="rId3" imgW="6115050" imgH="371475" progId="">
                  <p:embed/>
                  <p:pic>
                    <p:nvPicPr>
                      <p:cNvPr id="15363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188913"/>
                        <a:ext cx="8280400" cy="3714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323" name="Rectangle 3"/>
          <p:cNvSpPr>
            <a:spLocks noChangeArrowheads="1"/>
          </p:cNvSpPr>
          <p:nvPr/>
        </p:nvSpPr>
        <p:spPr bwMode="auto">
          <a:xfrm>
            <a:off x="1619250" y="620713"/>
            <a:ext cx="6253163" cy="782637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/>
          <a:p>
            <a:pPr eaLnBrk="1" hangingPunct="1">
              <a:defRPr/>
            </a:pPr>
            <a:r>
              <a:rPr lang="da-DK" sz="3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</a:rPr>
              <a:t>Tast </a:t>
            </a:r>
            <a:r>
              <a:rPr lang="da-DK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</a:rPr>
              <a:t>1 - 1 - 2    </a:t>
            </a:r>
            <a:r>
              <a:rPr lang="da-DK" sz="3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</a:rPr>
              <a:t>(</a:t>
            </a:r>
            <a:r>
              <a:rPr lang="da-DK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</a:rPr>
              <a:t>en </a:t>
            </a:r>
            <a:r>
              <a:rPr lang="da-DK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</a:rPr>
              <a:t>en</a:t>
            </a:r>
            <a:r>
              <a:rPr lang="da-DK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</a:rPr>
              <a:t> to</a:t>
            </a:r>
            <a:r>
              <a:rPr lang="da-DK" sz="3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</a:rPr>
              <a:t>)</a:t>
            </a:r>
          </a:p>
        </p:txBody>
      </p:sp>
      <p:sp>
        <p:nvSpPr>
          <p:cNvPr id="184324" name="Text Box 4"/>
          <p:cNvSpPr txBox="1">
            <a:spLocks noChangeArrowheads="1"/>
          </p:cNvSpPr>
          <p:nvPr/>
        </p:nvSpPr>
        <p:spPr bwMode="auto">
          <a:xfrm>
            <a:off x="1043608" y="1600200"/>
            <a:ext cx="663671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da-DK" altLang="da-DK" sz="24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</a:rPr>
              <a:t>Hvad</a:t>
            </a:r>
            <a:r>
              <a:rPr lang="da-DK" altLang="da-DK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</a:rPr>
              <a:t> </a:t>
            </a:r>
            <a:r>
              <a:rPr lang="da-DK" altLang="da-DK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</a:rPr>
              <a:t>… der er sket.</a:t>
            </a:r>
            <a:endParaRPr lang="da-DK" altLang="da-DK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</a:endParaRPr>
          </a:p>
        </p:txBody>
      </p:sp>
      <p:sp>
        <p:nvSpPr>
          <p:cNvPr id="184325" name="Text Box 5"/>
          <p:cNvSpPr txBox="1">
            <a:spLocks noChangeArrowheads="1"/>
          </p:cNvSpPr>
          <p:nvPr/>
        </p:nvSpPr>
        <p:spPr bwMode="auto">
          <a:xfrm>
            <a:off x="1043608" y="2565400"/>
            <a:ext cx="663671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da-DK" altLang="da-DK" sz="24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</a:rPr>
              <a:t>Hvor</a:t>
            </a:r>
            <a:r>
              <a:rPr lang="da-DK" altLang="da-DK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</a:rPr>
              <a:t> </a:t>
            </a:r>
            <a:r>
              <a:rPr lang="da-DK" altLang="da-DK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</a:rPr>
              <a:t>… det er sket + person modtager ved dør </a:t>
            </a:r>
            <a:endParaRPr lang="da-DK" altLang="da-DK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</a:endParaRPr>
          </a:p>
        </p:txBody>
      </p:sp>
      <p:sp>
        <p:nvSpPr>
          <p:cNvPr id="184326" name="Text Box 6"/>
          <p:cNvSpPr txBox="1">
            <a:spLocks noChangeArrowheads="1"/>
          </p:cNvSpPr>
          <p:nvPr/>
        </p:nvSpPr>
        <p:spPr bwMode="auto">
          <a:xfrm>
            <a:off x="1043608" y="3500438"/>
            <a:ext cx="788766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da-DK" altLang="da-DK" sz="24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</a:rPr>
              <a:t>Hvor mange </a:t>
            </a:r>
            <a:r>
              <a:rPr lang="da-DK" altLang="da-DK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</a:rPr>
              <a:t>… der er kommet til skade</a:t>
            </a:r>
            <a:r>
              <a:rPr lang="da-DK" altLang="da-DK" sz="2400" dirty="0">
                <a:latin typeface="Tahoma" pitchFamily="34" charset="0"/>
              </a:rPr>
              <a:t>.</a:t>
            </a:r>
            <a:endParaRPr lang="da-DK" altLang="da-DK" sz="2400" b="1" dirty="0">
              <a:latin typeface="Tahoma" pitchFamily="34" charset="0"/>
            </a:endParaRPr>
          </a:p>
        </p:txBody>
      </p:sp>
      <p:sp>
        <p:nvSpPr>
          <p:cNvPr id="184327" name="Text Box 7"/>
          <p:cNvSpPr txBox="1">
            <a:spLocks noChangeArrowheads="1"/>
          </p:cNvSpPr>
          <p:nvPr/>
        </p:nvSpPr>
        <p:spPr bwMode="auto">
          <a:xfrm>
            <a:off x="1029235" y="4465638"/>
            <a:ext cx="753784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da-DK" altLang="da-DK" sz="24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</a:rPr>
              <a:t>Hvem</a:t>
            </a:r>
            <a:r>
              <a:rPr lang="da-DK" altLang="da-DK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</a:rPr>
              <a:t> </a:t>
            </a:r>
            <a:r>
              <a:rPr lang="da-DK" altLang="da-DK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</a:rPr>
              <a:t>… der ringer og hvorfra der ringes.</a:t>
            </a:r>
            <a:endParaRPr lang="da-DK" altLang="da-DK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</a:endParaRPr>
          </a:p>
        </p:txBody>
      </p:sp>
      <p:sp>
        <p:nvSpPr>
          <p:cNvPr id="2" name="Text Box 7">
            <a:extLst>
              <a:ext uri="{FF2B5EF4-FFF2-40B4-BE49-F238E27FC236}">
                <a16:creationId xmlns:a16="http://schemas.microsoft.com/office/drawing/2014/main" xmlns="" id="{56434817-789F-339F-310C-3E2C340E6A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1734" y="5373216"/>
            <a:ext cx="753784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da-DK" altLang="da-DK" sz="24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</a:rPr>
              <a:t>Hvordan </a:t>
            </a:r>
            <a:r>
              <a:rPr lang="da-DK" altLang="da-DK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</a:rPr>
              <a:t>… er det sket.</a:t>
            </a:r>
            <a:endParaRPr lang="da-DK" altLang="da-DK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8377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84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84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84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84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24" grpId="0"/>
      <p:bldP spid="184325" grpId="0"/>
      <p:bldP spid="184326" grpId="0"/>
      <p:bldP spid="184327" grpId="0"/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xmlns="" id="{9FC259EE-A630-646A-2689-F67239E915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FC12EC-8A9E-4E69-A47D-35A06BF86E99}" type="slidenum">
              <a:rPr lang="da-DK" smtClean="0"/>
              <a:pPr>
                <a:defRPr/>
              </a:pPr>
              <a:t>16</a:t>
            </a:fld>
            <a:endParaRPr lang="da-DK" dirty="0"/>
          </a:p>
        </p:txBody>
      </p:sp>
      <p:graphicFrame>
        <p:nvGraphicFramePr>
          <p:cNvPr id="4" name="Object 4">
            <a:extLst>
              <a:ext uri="{FF2B5EF4-FFF2-40B4-BE49-F238E27FC236}">
                <a16:creationId xmlns:a16="http://schemas.microsoft.com/office/drawing/2014/main" xmlns="" id="{3B1755B8-B5A3-5DCF-1587-8B681D81DD7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95288" y="188913"/>
          <a:ext cx="8280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38" r:id="rId4" imgW="6115050" imgH="371475" progId="">
                  <p:embed/>
                </p:oleObj>
              </mc:Choice>
              <mc:Fallback>
                <p:oleObj r:id="rId4" imgW="6115050" imgH="371475" progId="">
                  <p:embed/>
                  <p:pic>
                    <p:nvPicPr>
                      <p:cNvPr id="4" name="Object 4">
                        <a:extLst>
                          <a:ext uri="{FF2B5EF4-FFF2-40B4-BE49-F238E27FC236}">
                            <a16:creationId xmlns:a16="http://schemas.microsoft.com/office/drawing/2014/main" xmlns="" id="{3B1755B8-B5A3-5DCF-1587-8B681D81DD7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188913"/>
                        <a:ext cx="8280400" cy="3714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kstfelt 5">
            <a:extLst>
              <a:ext uri="{FF2B5EF4-FFF2-40B4-BE49-F238E27FC236}">
                <a16:creationId xmlns:a16="http://schemas.microsoft.com/office/drawing/2014/main" xmlns="" id="{5266D064-9D5B-4A29-3EB7-605FDEA43695}"/>
              </a:ext>
            </a:extLst>
          </p:cNvPr>
          <p:cNvSpPr txBox="1"/>
          <p:nvPr/>
        </p:nvSpPr>
        <p:spPr>
          <a:xfrm>
            <a:off x="817123" y="1245140"/>
            <a:ext cx="7789312" cy="39087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3200" dirty="0"/>
              <a:t>Alarmering</a:t>
            </a:r>
            <a:r>
              <a:rPr lang="da-DK" dirty="0"/>
              <a:t> </a:t>
            </a:r>
          </a:p>
          <a:p>
            <a:endParaRPr lang="da-DK" dirty="0"/>
          </a:p>
          <a:p>
            <a:r>
              <a:rPr lang="da-DK" dirty="0"/>
              <a:t>Hvis man er flere personer.</a:t>
            </a:r>
          </a:p>
          <a:p>
            <a:r>
              <a:rPr lang="da-DK" dirty="0"/>
              <a:t>Dette skal ske hurtigst muligt, hvis man er flere gøres det med det samme,</a:t>
            </a:r>
          </a:p>
          <a:p>
            <a:r>
              <a:rPr lang="da-DK" dirty="0"/>
              <a:t>Husk at </a:t>
            </a:r>
            <a:r>
              <a:rPr lang="da-DK" dirty="0" err="1"/>
              <a:t>udeligere</a:t>
            </a:r>
            <a:r>
              <a:rPr lang="da-DK" dirty="0"/>
              <a:t> opgaverne til hjælperne.</a:t>
            </a:r>
          </a:p>
          <a:p>
            <a:endParaRPr lang="da-DK" dirty="0"/>
          </a:p>
          <a:p>
            <a:endParaRPr lang="da-DK" dirty="0"/>
          </a:p>
          <a:p>
            <a:r>
              <a:rPr lang="da-DK" dirty="0"/>
              <a:t> Hvis man er alene.</a:t>
            </a:r>
          </a:p>
          <a:p>
            <a:r>
              <a:rPr lang="da-DK" dirty="0"/>
              <a:t>Man redder personen i bassinet, her efter konstatere man om der liv, </a:t>
            </a:r>
          </a:p>
          <a:p>
            <a:r>
              <a:rPr lang="da-DK" dirty="0"/>
              <a:t>derefter alarmere man med det samme, efter alarmering laver man </a:t>
            </a:r>
          </a:p>
          <a:p>
            <a:r>
              <a:rPr lang="da-DK" dirty="0"/>
              <a:t>Livredene førstehjælp indtil hjælpen kommer.</a:t>
            </a:r>
          </a:p>
          <a:p>
            <a:endParaRPr lang="da-DK" dirty="0"/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280855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F7849D-F244-43B3-A50D-46795899304B}" type="slidenum">
              <a:rPr lang="da-DK"/>
              <a:pPr>
                <a:defRPr/>
              </a:pPr>
              <a:t>17</a:t>
            </a:fld>
            <a:endParaRPr lang="da-DK"/>
          </a:p>
        </p:txBody>
      </p:sp>
      <p:graphicFrame>
        <p:nvGraphicFramePr>
          <p:cNvPr id="18435" name="Object 4"/>
          <p:cNvGraphicFramePr>
            <a:graphicFrameLocks noChangeAspect="1"/>
          </p:cNvGraphicFramePr>
          <p:nvPr/>
        </p:nvGraphicFramePr>
        <p:xfrm>
          <a:off x="395288" y="188913"/>
          <a:ext cx="8280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2" r:id="rId3" imgW="6115050" imgH="371475" progId="">
                  <p:embed/>
                </p:oleObj>
              </mc:Choice>
              <mc:Fallback>
                <p:oleObj r:id="rId3" imgW="6115050" imgH="371475" progId="">
                  <p:embed/>
                  <p:pic>
                    <p:nvPicPr>
                      <p:cNvPr id="18435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188913"/>
                        <a:ext cx="8280400" cy="3714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8436" name="Group 5"/>
          <p:cNvGrpSpPr>
            <a:grpSpLocks/>
          </p:cNvGrpSpPr>
          <p:nvPr/>
        </p:nvGrpSpPr>
        <p:grpSpPr bwMode="auto">
          <a:xfrm>
            <a:off x="195263" y="765175"/>
            <a:ext cx="8408987" cy="5616575"/>
            <a:chOff x="-13" y="0"/>
            <a:chExt cx="5772" cy="4322"/>
          </a:xfrm>
        </p:grpSpPr>
        <p:grpSp>
          <p:nvGrpSpPr>
            <p:cNvPr id="18441" name="Group 6"/>
            <p:cNvGrpSpPr>
              <a:grpSpLocks/>
            </p:cNvGrpSpPr>
            <p:nvPr/>
          </p:nvGrpSpPr>
          <p:grpSpPr bwMode="auto">
            <a:xfrm>
              <a:off x="-13" y="0"/>
              <a:ext cx="493" cy="4320"/>
              <a:chOff x="-13" y="0"/>
              <a:chExt cx="493" cy="4320"/>
            </a:xfrm>
          </p:grpSpPr>
          <p:sp>
            <p:nvSpPr>
              <p:cNvPr id="18443" name="Rectangle 7"/>
              <p:cNvSpPr>
                <a:spLocks noChangeArrowheads="1"/>
              </p:cNvSpPr>
              <p:nvPr/>
            </p:nvSpPr>
            <p:spPr bwMode="auto">
              <a:xfrm>
                <a:off x="0" y="0"/>
                <a:ext cx="480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da-DK" altLang="da-DK"/>
              </a:p>
            </p:txBody>
          </p:sp>
          <p:pic>
            <p:nvPicPr>
              <p:cNvPr id="18444" name="Picture 8" descr="nylogo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-13" y="3766"/>
                <a:ext cx="492" cy="55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18442" name="Picture 9" descr="forsidebillede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4480" y="0"/>
              <a:ext cx="1279" cy="43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20842" name="Rectangle 10"/>
          <p:cNvSpPr>
            <a:spLocks noChangeArrowheads="1"/>
          </p:cNvSpPr>
          <p:nvPr/>
        </p:nvSpPr>
        <p:spPr bwMode="auto">
          <a:xfrm>
            <a:off x="1263650" y="1277938"/>
            <a:ext cx="7772400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endParaRPr lang="da-DK" sz="5000" b="1">
              <a:solidFill>
                <a:srgbClr val="CC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charset="0"/>
            </a:endParaRPr>
          </a:p>
        </p:txBody>
      </p:sp>
      <p:sp>
        <p:nvSpPr>
          <p:cNvPr id="120843" name="Rectangle 11"/>
          <p:cNvSpPr>
            <a:spLocks noChangeArrowheads="1"/>
          </p:cNvSpPr>
          <p:nvPr/>
        </p:nvSpPr>
        <p:spPr bwMode="auto">
          <a:xfrm>
            <a:off x="684213" y="1341438"/>
            <a:ext cx="8243887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r>
              <a:rPr lang="da-DK" sz="5000" b="1" dirty="0" err="1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Livreddende</a:t>
            </a:r>
            <a:r>
              <a:rPr lang="da-DK" sz="50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førstehjælp</a:t>
            </a:r>
          </a:p>
        </p:txBody>
      </p:sp>
      <p:pic>
        <p:nvPicPr>
          <p:cNvPr id="18439" name="Picture 12" descr="lunger (Small)"/>
          <p:cNvPicPr>
            <a:picLocks noChangeAspect="1" noChangeArrowheads="1"/>
          </p:cNvPicPr>
          <p:nvPr/>
        </p:nvPicPr>
        <p:blipFill>
          <a:blip r:embed="rId7" cstate="print"/>
          <a:srcRect l="1871"/>
          <a:stretch>
            <a:fillRect/>
          </a:stretch>
        </p:blipFill>
        <p:spPr bwMode="auto">
          <a:xfrm>
            <a:off x="1547813" y="2708275"/>
            <a:ext cx="4392612" cy="314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40" name="Text Box 13"/>
          <p:cNvSpPr txBox="1">
            <a:spLocks noChangeArrowheads="1"/>
          </p:cNvSpPr>
          <p:nvPr/>
        </p:nvSpPr>
        <p:spPr bwMode="auto">
          <a:xfrm>
            <a:off x="2085975" y="637222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endParaRPr lang="da-DK" altLang="da-DK" sz="240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D9DDF48-2279-4566-96A5-582277B1757C}" type="slidenum">
              <a:rPr lang="da-DK"/>
              <a:pPr>
                <a:defRPr/>
              </a:pPr>
              <a:t>18</a:t>
            </a:fld>
            <a:endParaRPr lang="da-DK"/>
          </a:p>
        </p:txBody>
      </p:sp>
      <p:graphicFrame>
        <p:nvGraphicFramePr>
          <p:cNvPr id="19459" name="Object 2"/>
          <p:cNvGraphicFramePr>
            <a:graphicFrameLocks noChangeAspect="1"/>
          </p:cNvGraphicFramePr>
          <p:nvPr/>
        </p:nvGraphicFramePr>
        <p:xfrm>
          <a:off x="395288" y="188913"/>
          <a:ext cx="8280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86" r:id="rId3" imgW="6115050" imgH="371475" progId="">
                  <p:embed/>
                </p:oleObj>
              </mc:Choice>
              <mc:Fallback>
                <p:oleObj r:id="rId3" imgW="6115050" imgH="371475" progId="">
                  <p:embed/>
                  <p:pic>
                    <p:nvPicPr>
                      <p:cNvPr id="19459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188913"/>
                        <a:ext cx="8280400" cy="3714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2275" name="Rectangle 3"/>
          <p:cNvSpPr>
            <a:spLocks noChangeArrowheads="1"/>
          </p:cNvSpPr>
          <p:nvPr/>
        </p:nvSpPr>
        <p:spPr bwMode="auto">
          <a:xfrm>
            <a:off x="1774825" y="404813"/>
            <a:ext cx="6253163" cy="782637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/>
          <a:p>
            <a:pPr eaLnBrk="1" hangingPunct="1">
              <a:defRPr/>
            </a:pPr>
            <a:r>
              <a:rPr lang="da-DK" sz="36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Livreddende</a:t>
            </a:r>
            <a:r>
              <a:rPr lang="da-DK" sz="3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førstehjælp</a:t>
            </a:r>
          </a:p>
        </p:txBody>
      </p:sp>
      <p:sp>
        <p:nvSpPr>
          <p:cNvPr id="182276" name="Text Box 4"/>
          <p:cNvSpPr txBox="1">
            <a:spLocks noChangeArrowheads="1"/>
          </p:cNvSpPr>
          <p:nvPr/>
        </p:nvSpPr>
        <p:spPr bwMode="auto">
          <a:xfrm>
            <a:off x="2266950" y="2209800"/>
            <a:ext cx="42481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da-DK" altLang="da-DK" sz="3200" b="1" dirty="0">
                <a:latin typeface="+mn-lt"/>
              </a:rPr>
              <a:t>Åndedræt</a:t>
            </a:r>
          </a:p>
        </p:txBody>
      </p:sp>
      <p:sp>
        <p:nvSpPr>
          <p:cNvPr id="182277" name="Text Box 5"/>
          <p:cNvSpPr txBox="1">
            <a:spLocks noChangeArrowheads="1"/>
          </p:cNvSpPr>
          <p:nvPr/>
        </p:nvSpPr>
        <p:spPr bwMode="auto">
          <a:xfrm>
            <a:off x="2266950" y="5421313"/>
            <a:ext cx="42481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da-DK" altLang="da-DK" sz="3200" b="1" dirty="0" err="1">
                <a:latin typeface="+mn-lt"/>
              </a:rPr>
              <a:t>Shock</a:t>
            </a:r>
            <a:endParaRPr lang="da-DK" altLang="da-DK" sz="3200" b="1" dirty="0">
              <a:latin typeface="+mn-lt"/>
            </a:endParaRPr>
          </a:p>
        </p:txBody>
      </p:sp>
      <p:pic>
        <p:nvPicPr>
          <p:cNvPr id="182278" name="Picture 6" descr="hjerte og årer"/>
          <p:cNvPicPr>
            <a:picLocks noChangeAspect="1" noChangeArrowheads="1"/>
          </p:cNvPicPr>
          <p:nvPr/>
        </p:nvPicPr>
        <p:blipFill>
          <a:blip r:embed="rId5" cstate="print"/>
          <a:srcRect t="31241" b="33340"/>
          <a:stretch>
            <a:fillRect/>
          </a:stretch>
        </p:blipFill>
        <p:spPr bwMode="auto">
          <a:xfrm>
            <a:off x="6140450" y="3165475"/>
            <a:ext cx="2006600" cy="1068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2279" name="Text Box 7"/>
          <p:cNvSpPr txBox="1">
            <a:spLocks noChangeArrowheads="1"/>
          </p:cNvSpPr>
          <p:nvPr/>
        </p:nvSpPr>
        <p:spPr bwMode="auto">
          <a:xfrm>
            <a:off x="2266950" y="3382963"/>
            <a:ext cx="42481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da-DK" altLang="da-DK" sz="3200" b="1" dirty="0">
                <a:latin typeface="+mn-lt"/>
              </a:rPr>
              <a:t>Blodcirkulation</a:t>
            </a:r>
          </a:p>
        </p:txBody>
      </p:sp>
      <p:pic>
        <p:nvPicPr>
          <p:cNvPr id="182280" name="Picture 8" descr="halvtfyldt blodbane kopi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748463" y="4752975"/>
            <a:ext cx="788987" cy="163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6" name="Line 9"/>
          <p:cNvSpPr>
            <a:spLocks noChangeShapeType="1"/>
          </p:cNvSpPr>
          <p:nvPr/>
        </p:nvSpPr>
        <p:spPr bwMode="auto">
          <a:xfrm>
            <a:off x="1244600" y="4464050"/>
            <a:ext cx="76200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da-DK"/>
          </a:p>
        </p:txBody>
      </p:sp>
      <p:sp>
        <p:nvSpPr>
          <p:cNvPr id="19467" name="Text Box 10"/>
          <p:cNvSpPr txBox="1">
            <a:spLocks noChangeArrowheads="1"/>
          </p:cNvSpPr>
          <p:nvPr/>
        </p:nvSpPr>
        <p:spPr bwMode="auto">
          <a:xfrm>
            <a:off x="1819275" y="1106488"/>
            <a:ext cx="410625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da-DK" altLang="da-DK" sz="2400" dirty="0">
                <a:latin typeface="+mn-lt"/>
              </a:rPr>
              <a:t>Ved </a:t>
            </a:r>
            <a:r>
              <a:rPr lang="da-DK" altLang="da-DK" sz="2400" dirty="0" err="1">
                <a:latin typeface="+mn-lt"/>
              </a:rPr>
              <a:t>livreddende</a:t>
            </a:r>
            <a:r>
              <a:rPr lang="da-DK" altLang="da-DK" sz="2400" dirty="0">
                <a:latin typeface="+mn-lt"/>
              </a:rPr>
              <a:t> førstehjælp </a:t>
            </a:r>
          </a:p>
          <a:p>
            <a:pPr eaLnBrk="1" hangingPunct="1"/>
            <a:r>
              <a:rPr lang="da-DK" altLang="da-DK" sz="2400" dirty="0">
                <a:latin typeface="+mn-lt"/>
              </a:rPr>
              <a:t>forsøger vi at opretholde:</a:t>
            </a:r>
          </a:p>
        </p:txBody>
      </p:sp>
      <p:pic>
        <p:nvPicPr>
          <p:cNvPr id="182283" name="Picture 11" descr="lunger (Small)"/>
          <p:cNvPicPr>
            <a:picLocks noChangeAspect="1" noChangeArrowheads="1"/>
          </p:cNvPicPr>
          <p:nvPr/>
        </p:nvPicPr>
        <p:blipFill>
          <a:blip r:embed="rId7" cstate="print"/>
          <a:srcRect l="1871"/>
          <a:stretch>
            <a:fillRect/>
          </a:stretch>
        </p:blipFill>
        <p:spPr bwMode="auto">
          <a:xfrm>
            <a:off x="6403975" y="1685925"/>
            <a:ext cx="1566863" cy="1122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2284" name="Text Box 12"/>
          <p:cNvSpPr txBox="1">
            <a:spLocks noChangeArrowheads="1"/>
          </p:cNvSpPr>
          <p:nvPr/>
        </p:nvSpPr>
        <p:spPr bwMode="auto">
          <a:xfrm>
            <a:off x="1819275" y="4751388"/>
            <a:ext cx="242726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da-DK" altLang="da-DK" sz="2400" dirty="0">
                <a:latin typeface="+mn-lt"/>
              </a:rPr>
              <a:t>Forebygge mod: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82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82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82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182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182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182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182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2276" grpId="0"/>
      <p:bldP spid="182277" grpId="0"/>
      <p:bldP spid="182279" grpId="0"/>
      <p:bldP spid="18228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4A0FC0-AD77-4D04-AB58-615109265D57}" type="slidenum">
              <a:rPr lang="da-DK"/>
              <a:pPr>
                <a:defRPr/>
              </a:pPr>
              <a:t>19</a:t>
            </a:fld>
            <a:endParaRPr lang="da-DK"/>
          </a:p>
        </p:txBody>
      </p:sp>
      <p:graphicFrame>
        <p:nvGraphicFramePr>
          <p:cNvPr id="50179" name="Object 2"/>
          <p:cNvGraphicFramePr>
            <a:graphicFrameLocks noChangeAspect="1"/>
          </p:cNvGraphicFramePr>
          <p:nvPr/>
        </p:nvGraphicFramePr>
        <p:xfrm>
          <a:off x="395288" y="260350"/>
          <a:ext cx="8280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0" r:id="rId3" imgW="6115050" imgH="371475" progId="">
                  <p:embed/>
                </p:oleObj>
              </mc:Choice>
              <mc:Fallback>
                <p:oleObj r:id="rId3" imgW="6115050" imgH="371475" progId="">
                  <p:embed/>
                  <p:pic>
                    <p:nvPicPr>
                      <p:cNvPr id="50179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260350"/>
                        <a:ext cx="8280400" cy="3714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6419" name="Rectangle 3"/>
          <p:cNvSpPr>
            <a:spLocks noChangeArrowheads="1"/>
          </p:cNvSpPr>
          <p:nvPr/>
        </p:nvSpPr>
        <p:spPr bwMode="auto">
          <a:xfrm>
            <a:off x="468313" y="476250"/>
            <a:ext cx="8207375" cy="782638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r>
              <a:rPr lang="da-DK" sz="4800" b="1" u="sng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Shock:</a:t>
            </a:r>
            <a:r>
              <a:rPr lang="da-DK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</p:txBody>
      </p:sp>
      <p:sp>
        <p:nvSpPr>
          <p:cNvPr id="316420" name="Text Box 4"/>
          <p:cNvSpPr txBox="1">
            <a:spLocks noChangeArrowheads="1"/>
          </p:cNvSpPr>
          <p:nvPr/>
        </p:nvSpPr>
        <p:spPr bwMode="auto">
          <a:xfrm>
            <a:off x="1979613" y="1412875"/>
            <a:ext cx="15128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da-DK" altLang="da-DK" sz="2400" i="1">
                <a:solidFill>
                  <a:srgbClr val="FFFF00"/>
                </a:solidFill>
              </a:rPr>
              <a:t>koldsved,</a:t>
            </a:r>
            <a:r>
              <a:rPr lang="da-DK" altLang="da-DK"/>
              <a:t> </a:t>
            </a:r>
          </a:p>
        </p:txBody>
      </p:sp>
      <p:sp>
        <p:nvSpPr>
          <p:cNvPr id="316421" name="Text Box 5"/>
          <p:cNvSpPr txBox="1">
            <a:spLocks noChangeArrowheads="1"/>
          </p:cNvSpPr>
          <p:nvPr/>
        </p:nvSpPr>
        <p:spPr bwMode="auto">
          <a:xfrm>
            <a:off x="3419475" y="1412875"/>
            <a:ext cx="25923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da-DK" altLang="da-DK" sz="2400" i="1">
                <a:solidFill>
                  <a:srgbClr val="FFFF00"/>
                </a:solidFill>
              </a:rPr>
              <a:t>hurtig svag puls,</a:t>
            </a:r>
            <a:r>
              <a:rPr lang="da-DK" altLang="da-DK"/>
              <a:t> </a:t>
            </a:r>
          </a:p>
        </p:txBody>
      </p:sp>
      <p:sp>
        <p:nvSpPr>
          <p:cNvPr id="316422" name="Text Box 6"/>
          <p:cNvSpPr txBox="1">
            <a:spLocks noChangeArrowheads="1"/>
          </p:cNvSpPr>
          <p:nvPr/>
        </p:nvSpPr>
        <p:spPr bwMode="auto">
          <a:xfrm>
            <a:off x="611188" y="1916113"/>
            <a:ext cx="43926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da-DK" altLang="da-DK" sz="2400" i="1">
                <a:solidFill>
                  <a:srgbClr val="FFFF00"/>
                </a:solidFill>
              </a:rPr>
              <a:t>hurtig overfladisk vejrtrækning,</a:t>
            </a:r>
          </a:p>
        </p:txBody>
      </p:sp>
      <p:sp>
        <p:nvSpPr>
          <p:cNvPr id="316423" name="Text Box 7"/>
          <p:cNvSpPr txBox="1">
            <a:spLocks noChangeArrowheads="1"/>
          </p:cNvSpPr>
          <p:nvPr/>
        </p:nvSpPr>
        <p:spPr bwMode="auto">
          <a:xfrm>
            <a:off x="611188" y="1412875"/>
            <a:ext cx="14398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da-DK" altLang="da-DK" sz="2400" i="1">
                <a:solidFill>
                  <a:srgbClr val="FFFF00"/>
                </a:solidFill>
              </a:rPr>
              <a:t>Bleghed,</a:t>
            </a:r>
            <a:endParaRPr lang="da-DK" altLang="da-DK" sz="2400">
              <a:solidFill>
                <a:srgbClr val="FFFF00"/>
              </a:solidFill>
            </a:endParaRPr>
          </a:p>
        </p:txBody>
      </p:sp>
      <p:sp>
        <p:nvSpPr>
          <p:cNvPr id="316424" name="Text Box 8"/>
          <p:cNvSpPr txBox="1">
            <a:spLocks noChangeArrowheads="1"/>
          </p:cNvSpPr>
          <p:nvPr/>
        </p:nvSpPr>
        <p:spPr bwMode="auto">
          <a:xfrm>
            <a:off x="611188" y="2420938"/>
            <a:ext cx="52562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da-DK" altLang="da-DK" sz="2400" i="1">
                <a:solidFill>
                  <a:srgbClr val="FFFF00"/>
                </a:solidFill>
              </a:rPr>
              <a:t>Angstpræget / fjendtlig adfærd.</a:t>
            </a:r>
            <a:r>
              <a:rPr lang="da-DK" altLang="da-DK" sz="2400">
                <a:solidFill>
                  <a:srgbClr val="FFFF00"/>
                </a:solidFill>
              </a:rPr>
              <a:t> </a:t>
            </a:r>
          </a:p>
        </p:txBody>
      </p:sp>
      <p:sp>
        <p:nvSpPr>
          <p:cNvPr id="316425" name="Text Box 9"/>
          <p:cNvSpPr txBox="1">
            <a:spLocks noChangeArrowheads="1"/>
          </p:cNvSpPr>
          <p:nvPr/>
        </p:nvSpPr>
        <p:spPr bwMode="auto">
          <a:xfrm>
            <a:off x="611188" y="3213100"/>
            <a:ext cx="691197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da-DK" altLang="da-DK" sz="2400"/>
              <a:t>Berolig, trøst, læg ned, smertelindring, løsne tøj, beskyt mod kulde og varmetab.</a:t>
            </a:r>
          </a:p>
        </p:txBody>
      </p:sp>
      <p:sp>
        <p:nvSpPr>
          <p:cNvPr id="316426" name="Text Box 10"/>
          <p:cNvSpPr txBox="1">
            <a:spLocks noChangeArrowheads="1"/>
          </p:cNvSpPr>
          <p:nvPr/>
        </p:nvSpPr>
        <p:spPr bwMode="auto">
          <a:xfrm>
            <a:off x="611188" y="4365625"/>
            <a:ext cx="69850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da-DK" altLang="da-DK" sz="2400"/>
              <a:t>Psykisk førstehjælp, beskyt mod nysgerrige, tilkald hjælp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16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16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16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16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16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316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316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6420" grpId="0" autoUpdateAnimBg="0"/>
      <p:bldP spid="316421" grpId="0" autoUpdateAnimBg="0"/>
      <p:bldP spid="316422" grpId="0" autoUpdateAnimBg="0"/>
      <p:bldP spid="316423" grpId="0" autoUpdateAnimBg="0"/>
      <p:bldP spid="316424" grpId="0" autoUpdateAnimBg="0"/>
      <p:bldP spid="316425" grpId="0" autoUpdateAnimBg="0"/>
      <p:bldP spid="316426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dsholder til dias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8E46056-B9F5-4D1A-9843-F71894811874}" type="slidenum">
              <a:rPr lang="da-DK"/>
              <a:pPr>
                <a:defRPr/>
              </a:pPr>
              <a:t>2</a:t>
            </a:fld>
            <a:endParaRPr lang="da-DK" dirty="0"/>
          </a:p>
        </p:txBody>
      </p:sp>
      <p:graphicFrame>
        <p:nvGraphicFramePr>
          <p:cNvPr id="6148" name="Object 3"/>
          <p:cNvGraphicFramePr>
            <a:graphicFrameLocks noGrp="1" noChangeAspect="1"/>
          </p:cNvGraphicFramePr>
          <p:nvPr>
            <p:ph idx="4294967295"/>
          </p:nvPr>
        </p:nvGraphicFramePr>
        <p:xfrm>
          <a:off x="0" y="188913"/>
          <a:ext cx="8207375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r:id="rId4" imgW="6115050" imgH="371475" progId="">
                  <p:embed/>
                </p:oleObj>
              </mc:Choice>
              <mc:Fallback>
                <p:oleObj r:id="rId4" imgW="6115050" imgH="371475" progId="">
                  <p:embed/>
                  <p:pic>
                    <p:nvPicPr>
                      <p:cNvPr id="6148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88913"/>
                        <a:ext cx="8207375" cy="3714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1301" name="Text Box 5"/>
          <p:cNvSpPr txBox="1">
            <a:spLocks noChangeArrowheads="1"/>
          </p:cNvSpPr>
          <p:nvPr/>
        </p:nvSpPr>
        <p:spPr bwMode="auto">
          <a:xfrm>
            <a:off x="228600" y="990600"/>
            <a:ext cx="8915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da-DK" altLang="da-DK" b="1" dirty="0"/>
              <a:t>Udspring fra kant og 200 m fri svømning</a:t>
            </a:r>
            <a:r>
              <a:rPr lang="da-DK" altLang="da-DK" sz="1200" dirty="0"/>
              <a:t>.(første 50m på max 1½ min med hoved over vand)</a:t>
            </a:r>
          </a:p>
        </p:txBody>
      </p:sp>
      <p:sp>
        <p:nvSpPr>
          <p:cNvPr id="311302" name="Text Box 6"/>
          <p:cNvSpPr txBox="1">
            <a:spLocks noChangeArrowheads="1"/>
          </p:cNvSpPr>
          <p:nvPr/>
        </p:nvSpPr>
        <p:spPr bwMode="auto">
          <a:xfrm>
            <a:off x="250825" y="1557338"/>
            <a:ext cx="8686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a-DK" altLang="da-DK" b="1" dirty="0"/>
              <a:t>2.</a:t>
            </a:r>
            <a:r>
              <a:rPr lang="da-DK" altLang="da-DK" dirty="0"/>
              <a:t> </a:t>
            </a:r>
            <a:r>
              <a:rPr lang="da-DK" altLang="da-DK" b="1" dirty="0"/>
              <a:t>Redning af bevidstløs:</a:t>
            </a:r>
          </a:p>
        </p:txBody>
      </p:sp>
      <p:sp>
        <p:nvSpPr>
          <p:cNvPr id="311305" name="Text Box 9"/>
          <p:cNvSpPr txBox="1">
            <a:spLocks noChangeArrowheads="1"/>
          </p:cNvSpPr>
          <p:nvPr/>
        </p:nvSpPr>
        <p:spPr bwMode="auto">
          <a:xfrm>
            <a:off x="539750" y="1989138"/>
            <a:ext cx="829151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a-DK" altLang="da-DK" dirty="0">
                <a:solidFill>
                  <a:srgbClr val="FFCC99"/>
                </a:solidFill>
              </a:rPr>
              <a:t>Udspring og 10 m. </a:t>
            </a:r>
            <a:r>
              <a:rPr lang="da-DK" altLang="da-DK" dirty="0" err="1">
                <a:solidFill>
                  <a:srgbClr val="FFCC99"/>
                </a:solidFill>
              </a:rPr>
              <a:t>skrådyk</a:t>
            </a:r>
            <a:r>
              <a:rPr lang="da-DK" altLang="da-DK" dirty="0">
                <a:solidFill>
                  <a:srgbClr val="FFCC99"/>
                </a:solidFill>
              </a:rPr>
              <a:t> efter dukke på bunden.</a:t>
            </a:r>
          </a:p>
        </p:txBody>
      </p:sp>
      <p:sp>
        <p:nvSpPr>
          <p:cNvPr id="311306" name="Text Box 10"/>
          <p:cNvSpPr txBox="1">
            <a:spLocks noChangeArrowheads="1"/>
          </p:cNvSpPr>
          <p:nvPr/>
        </p:nvSpPr>
        <p:spPr bwMode="auto">
          <a:xfrm>
            <a:off x="539750" y="2420938"/>
            <a:ext cx="829151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a-DK" altLang="da-DK" dirty="0">
                <a:solidFill>
                  <a:srgbClr val="FFCC99"/>
                </a:solidFill>
              </a:rPr>
              <a:t>Vandtrædning og dyk efter dukke. (min. 10 sek. og max 1 min. imellem )</a:t>
            </a:r>
          </a:p>
        </p:txBody>
      </p:sp>
      <p:sp>
        <p:nvSpPr>
          <p:cNvPr id="311307" name="Text Box 11"/>
          <p:cNvSpPr txBox="1">
            <a:spLocks noChangeArrowheads="1"/>
          </p:cNvSpPr>
          <p:nvPr/>
        </p:nvSpPr>
        <p:spPr bwMode="auto">
          <a:xfrm>
            <a:off x="539750" y="2852738"/>
            <a:ext cx="829151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a-DK" altLang="da-DK" dirty="0">
                <a:solidFill>
                  <a:srgbClr val="FFCC99"/>
                </a:solidFill>
              </a:rPr>
              <a:t>25 m bjærgning af medie – </a:t>
            </a:r>
            <a:r>
              <a:rPr lang="da-DK" altLang="da-DK" dirty="0">
                <a:solidFill>
                  <a:srgbClr val="92D050"/>
                </a:solidFill>
              </a:rPr>
              <a:t>(vis ikke indblæsning mod pande) </a:t>
            </a:r>
            <a:r>
              <a:rPr lang="da-DK" altLang="da-DK" dirty="0">
                <a:solidFill>
                  <a:srgbClr val="FFCC99"/>
                </a:solidFill>
              </a:rPr>
              <a:t>- sikker aflevering og ophaling med hjælper.</a:t>
            </a:r>
          </a:p>
        </p:txBody>
      </p:sp>
      <p:sp>
        <p:nvSpPr>
          <p:cNvPr id="311308" name="Text Box 12"/>
          <p:cNvSpPr txBox="1">
            <a:spLocks noChangeArrowheads="1"/>
          </p:cNvSpPr>
          <p:nvPr/>
        </p:nvSpPr>
        <p:spPr bwMode="auto">
          <a:xfrm>
            <a:off x="522457" y="3614426"/>
            <a:ext cx="829151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a-DK" altLang="da-DK" dirty="0">
                <a:solidFill>
                  <a:srgbClr val="FFCC99"/>
                </a:solidFill>
              </a:rPr>
              <a:t>Undersøge bevidsthed. </a:t>
            </a:r>
            <a:r>
              <a:rPr lang="da-DK" altLang="da-DK" dirty="0">
                <a:solidFill>
                  <a:srgbClr val="92D050"/>
                </a:solidFill>
              </a:rPr>
              <a:t>(på genoplivningsdukken</a:t>
            </a:r>
            <a:r>
              <a:rPr lang="da-DK" altLang="da-DK" dirty="0">
                <a:solidFill>
                  <a:srgbClr val="FFCC99"/>
                </a:solidFill>
              </a:rPr>
              <a:t>)</a:t>
            </a:r>
          </a:p>
        </p:txBody>
      </p:sp>
      <p:sp>
        <p:nvSpPr>
          <p:cNvPr id="311309" name="Text Box 13"/>
          <p:cNvSpPr txBox="1">
            <a:spLocks noChangeArrowheads="1"/>
          </p:cNvSpPr>
          <p:nvPr/>
        </p:nvSpPr>
        <p:spPr bwMode="auto">
          <a:xfrm>
            <a:off x="540543" y="4112862"/>
            <a:ext cx="829151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a-DK" altLang="da-DK" dirty="0">
                <a:solidFill>
                  <a:srgbClr val="FFCC99"/>
                </a:solidFill>
              </a:rPr>
              <a:t>Fremvise hjerte-lunge-redning på genoplivningsdukke.</a:t>
            </a:r>
          </a:p>
        </p:txBody>
      </p:sp>
      <p:sp>
        <p:nvSpPr>
          <p:cNvPr id="311310" name="Text Box 14"/>
          <p:cNvSpPr txBox="1">
            <a:spLocks noChangeArrowheads="1"/>
          </p:cNvSpPr>
          <p:nvPr/>
        </p:nvSpPr>
        <p:spPr bwMode="auto">
          <a:xfrm>
            <a:off x="571534" y="4726183"/>
            <a:ext cx="829151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a-DK" altLang="da-DK" dirty="0">
                <a:solidFill>
                  <a:srgbClr val="FFCC99"/>
                </a:solidFill>
              </a:rPr>
              <a:t>Lægge mediet i stabilt sideleje.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13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13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113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113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113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113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113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113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113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113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113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113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113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113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1302" grpId="0" autoUpdateAnimBg="0"/>
      <p:bldP spid="311305" grpId="0" autoUpdateAnimBg="0"/>
      <p:bldP spid="311306" grpId="0" autoUpdateAnimBg="0"/>
      <p:bldP spid="311307" grpId="0" autoUpdateAnimBg="0"/>
      <p:bldP spid="311308" grpId="0" autoUpdateAnimBg="0"/>
      <p:bldP spid="311309" grpId="0" autoUpdateAnimBg="0"/>
      <p:bldP spid="311310" grpId="0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9E44B1-0614-4F59-80B5-8F67AE5C1F22}" type="slidenum">
              <a:rPr lang="da-DK"/>
              <a:pPr>
                <a:defRPr/>
              </a:pPr>
              <a:t>20</a:t>
            </a:fld>
            <a:endParaRPr lang="da-DK"/>
          </a:p>
        </p:txBody>
      </p:sp>
      <p:graphicFrame>
        <p:nvGraphicFramePr>
          <p:cNvPr id="20483" name="Object 2"/>
          <p:cNvGraphicFramePr>
            <a:graphicFrameLocks noChangeAspect="1"/>
          </p:cNvGraphicFramePr>
          <p:nvPr/>
        </p:nvGraphicFramePr>
        <p:xfrm>
          <a:off x="395288" y="188913"/>
          <a:ext cx="8280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34" r:id="rId3" imgW="6115050" imgH="371475" progId="">
                  <p:embed/>
                </p:oleObj>
              </mc:Choice>
              <mc:Fallback>
                <p:oleObj r:id="rId3" imgW="6115050" imgH="371475" progId="">
                  <p:embed/>
                  <p:pic>
                    <p:nvPicPr>
                      <p:cNvPr id="20483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188913"/>
                        <a:ext cx="8280400" cy="3714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2275" name="Rectangle 3"/>
          <p:cNvSpPr>
            <a:spLocks noChangeArrowheads="1"/>
          </p:cNvSpPr>
          <p:nvPr/>
        </p:nvSpPr>
        <p:spPr bwMode="auto">
          <a:xfrm>
            <a:off x="1774825" y="404813"/>
            <a:ext cx="6253163" cy="782637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/>
          <a:p>
            <a:pPr eaLnBrk="1" hangingPunct="1">
              <a:defRPr/>
            </a:pPr>
            <a:r>
              <a:rPr lang="da-DK" sz="36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</a:rPr>
              <a:t>Livreddende førstehjælp</a:t>
            </a:r>
          </a:p>
        </p:txBody>
      </p:sp>
      <p:sp>
        <p:nvSpPr>
          <p:cNvPr id="20485" name="Text Box 4"/>
          <p:cNvSpPr txBox="1">
            <a:spLocks noChangeArrowheads="1"/>
          </p:cNvSpPr>
          <p:nvPr/>
        </p:nvSpPr>
        <p:spPr bwMode="auto">
          <a:xfrm>
            <a:off x="2266950" y="2209800"/>
            <a:ext cx="42481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da-DK" altLang="da-DK" sz="3200" b="1">
                <a:solidFill>
                  <a:srgbClr val="FF0000"/>
                </a:solidFill>
                <a:latin typeface="Tahoma" pitchFamily="34" charset="0"/>
              </a:rPr>
              <a:t>Åndedræt</a:t>
            </a:r>
          </a:p>
        </p:txBody>
      </p:sp>
      <p:pic>
        <p:nvPicPr>
          <p:cNvPr id="20486" name="Picture 6" descr="hjerte og årer"/>
          <p:cNvPicPr>
            <a:picLocks noChangeAspect="1" noChangeArrowheads="1"/>
          </p:cNvPicPr>
          <p:nvPr/>
        </p:nvPicPr>
        <p:blipFill>
          <a:blip r:embed="rId5" cstate="print"/>
          <a:srcRect t="31241" b="33340"/>
          <a:stretch>
            <a:fillRect/>
          </a:stretch>
        </p:blipFill>
        <p:spPr bwMode="auto">
          <a:xfrm>
            <a:off x="6140450" y="3165475"/>
            <a:ext cx="2006600" cy="1068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7" name="Text Box 7"/>
          <p:cNvSpPr txBox="1">
            <a:spLocks noChangeArrowheads="1"/>
          </p:cNvSpPr>
          <p:nvPr/>
        </p:nvSpPr>
        <p:spPr bwMode="auto">
          <a:xfrm>
            <a:off x="2266950" y="3382963"/>
            <a:ext cx="42481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da-DK" altLang="da-DK" sz="3200" b="1">
                <a:latin typeface="Tahoma" pitchFamily="34" charset="0"/>
              </a:rPr>
              <a:t>Blodcirkulation</a:t>
            </a:r>
          </a:p>
        </p:txBody>
      </p:sp>
      <p:sp>
        <p:nvSpPr>
          <p:cNvPr id="20488" name="Line 9"/>
          <p:cNvSpPr>
            <a:spLocks noChangeShapeType="1"/>
          </p:cNvSpPr>
          <p:nvPr/>
        </p:nvSpPr>
        <p:spPr bwMode="auto">
          <a:xfrm>
            <a:off x="1244600" y="4464050"/>
            <a:ext cx="76200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da-DK"/>
          </a:p>
        </p:txBody>
      </p:sp>
      <p:sp>
        <p:nvSpPr>
          <p:cNvPr id="20489" name="Text Box 10"/>
          <p:cNvSpPr txBox="1">
            <a:spLocks noChangeArrowheads="1"/>
          </p:cNvSpPr>
          <p:nvPr/>
        </p:nvSpPr>
        <p:spPr bwMode="auto">
          <a:xfrm>
            <a:off x="1819275" y="1106488"/>
            <a:ext cx="407035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da-DK" altLang="da-DK" sz="2400">
                <a:latin typeface="Tahoma" pitchFamily="34" charset="0"/>
              </a:rPr>
              <a:t>Ved livreddende førstehjælp </a:t>
            </a:r>
          </a:p>
          <a:p>
            <a:pPr eaLnBrk="1" hangingPunct="1"/>
            <a:r>
              <a:rPr lang="da-DK" altLang="da-DK" sz="2400">
                <a:latin typeface="Tahoma" pitchFamily="34" charset="0"/>
              </a:rPr>
              <a:t>forsøger vi at opretholde:</a:t>
            </a:r>
          </a:p>
        </p:txBody>
      </p:sp>
      <p:pic>
        <p:nvPicPr>
          <p:cNvPr id="20490" name="Picture 11" descr="lunger (Small)"/>
          <p:cNvPicPr>
            <a:picLocks noChangeAspect="1" noChangeArrowheads="1"/>
          </p:cNvPicPr>
          <p:nvPr/>
        </p:nvPicPr>
        <p:blipFill>
          <a:blip r:embed="rId6" cstate="print"/>
          <a:srcRect l="1871"/>
          <a:stretch>
            <a:fillRect/>
          </a:stretch>
        </p:blipFill>
        <p:spPr bwMode="auto">
          <a:xfrm>
            <a:off x="6403975" y="1685925"/>
            <a:ext cx="1566863" cy="1122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87479A-84B9-4CC2-969C-67796FD9DFFF}" type="slidenum">
              <a:rPr lang="da-DK"/>
              <a:pPr>
                <a:defRPr/>
              </a:pPr>
              <a:t>21</a:t>
            </a:fld>
            <a:endParaRPr lang="da-DK"/>
          </a:p>
        </p:txBody>
      </p:sp>
      <p:graphicFrame>
        <p:nvGraphicFramePr>
          <p:cNvPr id="21507" name="Object 2"/>
          <p:cNvGraphicFramePr>
            <a:graphicFrameLocks noChangeAspect="1"/>
          </p:cNvGraphicFramePr>
          <p:nvPr/>
        </p:nvGraphicFramePr>
        <p:xfrm>
          <a:off x="395288" y="188913"/>
          <a:ext cx="8280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58" r:id="rId3" imgW="6115050" imgH="371475" progId="">
                  <p:embed/>
                </p:oleObj>
              </mc:Choice>
              <mc:Fallback>
                <p:oleObj r:id="rId3" imgW="6115050" imgH="371475" progId="">
                  <p:embed/>
                  <p:pic>
                    <p:nvPicPr>
                      <p:cNvPr id="21507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188913"/>
                        <a:ext cx="8280400" cy="3714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6371" name="Rectangle 3"/>
          <p:cNvSpPr>
            <a:spLocks noChangeArrowheads="1"/>
          </p:cNvSpPr>
          <p:nvPr/>
        </p:nvSpPr>
        <p:spPr bwMode="auto">
          <a:xfrm>
            <a:off x="1547813" y="620713"/>
            <a:ext cx="6253162" cy="782637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/>
          <a:p>
            <a:pPr eaLnBrk="1" hangingPunct="1">
              <a:defRPr/>
            </a:pPr>
            <a:r>
              <a:rPr lang="da-DK" sz="36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</a:rPr>
              <a:t>Åndedrættets opgave</a:t>
            </a:r>
          </a:p>
        </p:txBody>
      </p:sp>
      <p:sp>
        <p:nvSpPr>
          <p:cNvPr id="186372" name="Text Box 4"/>
          <p:cNvSpPr txBox="1">
            <a:spLocks noChangeArrowheads="1"/>
          </p:cNvSpPr>
          <p:nvPr/>
        </p:nvSpPr>
        <p:spPr bwMode="auto">
          <a:xfrm>
            <a:off x="1619250" y="2060575"/>
            <a:ext cx="691356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da-DK" altLang="da-DK" sz="3200" b="1">
                <a:latin typeface="Tahoma" charset="0"/>
              </a:rPr>
              <a:t> Luft (ilt) i lunger (indånding).</a:t>
            </a:r>
          </a:p>
        </p:txBody>
      </p:sp>
      <p:sp>
        <p:nvSpPr>
          <p:cNvPr id="186373" name="Text Box 5"/>
          <p:cNvSpPr txBox="1">
            <a:spLocks noChangeArrowheads="1"/>
          </p:cNvSpPr>
          <p:nvPr/>
        </p:nvSpPr>
        <p:spPr bwMode="auto">
          <a:xfrm>
            <a:off x="1619250" y="2997200"/>
            <a:ext cx="68262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da-DK" altLang="da-DK" sz="3200" b="1">
                <a:latin typeface="Tahoma" charset="0"/>
              </a:rPr>
              <a:t> Udskille kultveilte (udånding).</a:t>
            </a:r>
          </a:p>
        </p:txBody>
      </p:sp>
      <p:sp>
        <p:nvSpPr>
          <p:cNvPr id="186374" name="Text Box 6"/>
          <p:cNvSpPr txBox="1">
            <a:spLocks noChangeArrowheads="1"/>
          </p:cNvSpPr>
          <p:nvPr/>
        </p:nvSpPr>
        <p:spPr bwMode="auto">
          <a:xfrm>
            <a:off x="1619250" y="3933825"/>
            <a:ext cx="6049963" cy="2235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da-DK" altLang="da-DK" sz="3200" b="1">
                <a:latin typeface="Tahoma" charset="0"/>
              </a:rPr>
              <a:t>   Vejrtrækning i hvile:</a:t>
            </a:r>
          </a:p>
          <a:p>
            <a:pPr eaLnBrk="1" hangingPunct="1">
              <a:spcBef>
                <a:spcPct val="50000"/>
              </a:spcBef>
            </a:pPr>
            <a:r>
              <a:rPr lang="da-DK" altLang="da-DK" sz="3200" b="1">
                <a:latin typeface="Tahoma" charset="0"/>
              </a:rPr>
              <a:t>   </a:t>
            </a:r>
            <a:r>
              <a:rPr lang="da-DK" altLang="da-DK" sz="2000" b="1">
                <a:latin typeface="Tahoma" charset="0"/>
              </a:rPr>
              <a:t>Voksne:		12-16 gange pr. minut.</a:t>
            </a:r>
          </a:p>
          <a:p>
            <a:pPr eaLnBrk="1" hangingPunct="1">
              <a:spcBef>
                <a:spcPct val="50000"/>
              </a:spcBef>
            </a:pPr>
            <a:r>
              <a:rPr lang="da-DK" altLang="da-DK" sz="2000" b="1">
                <a:latin typeface="Tahoma" charset="0"/>
              </a:rPr>
              <a:t>     Børn 1-8 år:	20-30 gange pr. minut.</a:t>
            </a:r>
          </a:p>
          <a:p>
            <a:pPr eaLnBrk="1" hangingPunct="1">
              <a:spcBef>
                <a:spcPct val="50000"/>
              </a:spcBef>
            </a:pPr>
            <a:r>
              <a:rPr lang="da-DK" altLang="da-DK" sz="2000" b="1">
                <a:latin typeface="Tahoma" charset="0"/>
              </a:rPr>
              <a:t>     Børn 0-1 år:	30-40 gange pr. minut.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86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86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86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6372" grpId="0" autoUpdateAnimBg="0"/>
      <p:bldP spid="186373" grpId="0" autoUpdateAnimBg="0"/>
      <p:bldP spid="186374" grpId="0" animBg="1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11010EB-D2C3-4BD6-B25C-216C7CB46BCB}" type="slidenum">
              <a:rPr lang="da-DK"/>
              <a:pPr>
                <a:defRPr/>
              </a:pPr>
              <a:t>22</a:t>
            </a:fld>
            <a:endParaRPr lang="da-DK"/>
          </a:p>
        </p:txBody>
      </p:sp>
      <p:graphicFrame>
        <p:nvGraphicFramePr>
          <p:cNvPr id="22531" name="Object 4"/>
          <p:cNvGraphicFramePr>
            <a:graphicFrameLocks noChangeAspect="1"/>
          </p:cNvGraphicFramePr>
          <p:nvPr/>
        </p:nvGraphicFramePr>
        <p:xfrm>
          <a:off x="395288" y="188913"/>
          <a:ext cx="8280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2" r:id="rId3" imgW="6115050" imgH="371475" progId="">
                  <p:embed/>
                </p:oleObj>
              </mc:Choice>
              <mc:Fallback>
                <p:oleObj r:id="rId3" imgW="6115050" imgH="371475" progId="">
                  <p:embed/>
                  <p:pic>
                    <p:nvPicPr>
                      <p:cNvPr id="22531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188913"/>
                        <a:ext cx="8280400" cy="3714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5980" name="Rectangle 28"/>
          <p:cNvSpPr>
            <a:spLocks noChangeArrowheads="1"/>
          </p:cNvSpPr>
          <p:nvPr/>
        </p:nvSpPr>
        <p:spPr bwMode="auto">
          <a:xfrm>
            <a:off x="1774825" y="404813"/>
            <a:ext cx="6253163" cy="782637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/>
          <a:p>
            <a:pPr eaLnBrk="1" hangingPunct="1">
              <a:defRPr/>
            </a:pPr>
            <a:r>
              <a:rPr lang="da-DK" sz="3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Åndedrættets systemet</a:t>
            </a:r>
          </a:p>
        </p:txBody>
      </p:sp>
      <p:pic>
        <p:nvPicPr>
          <p:cNvPr id="22533" name="Picture 29" descr="08_bronchie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84888" y="4437063"/>
            <a:ext cx="2592387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4" name="Picture 30" descr="08_bronchie_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484438" y="1196975"/>
            <a:ext cx="4125912" cy="463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5" name="Line 31"/>
          <p:cNvSpPr>
            <a:spLocks noChangeShapeType="1"/>
          </p:cNvSpPr>
          <p:nvPr/>
        </p:nvSpPr>
        <p:spPr bwMode="auto">
          <a:xfrm>
            <a:off x="5435600" y="4797425"/>
            <a:ext cx="1041400" cy="787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da-DK"/>
          </a:p>
        </p:txBody>
      </p:sp>
      <p:sp>
        <p:nvSpPr>
          <p:cNvPr id="22536" name="Text Box 32"/>
          <p:cNvSpPr txBox="1">
            <a:spLocks noChangeArrowheads="1"/>
          </p:cNvSpPr>
          <p:nvPr/>
        </p:nvSpPr>
        <p:spPr bwMode="auto">
          <a:xfrm>
            <a:off x="468313" y="2205038"/>
            <a:ext cx="1998662" cy="222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1" hangingPunct="1"/>
            <a:r>
              <a:rPr lang="da-DK" altLang="da-DK" sz="2000" dirty="0">
                <a:latin typeface="+mn-lt"/>
              </a:rPr>
              <a:t>Næse</a:t>
            </a:r>
          </a:p>
          <a:p>
            <a:pPr algn="r" eaLnBrk="1" hangingPunct="1"/>
            <a:r>
              <a:rPr lang="da-DK" altLang="da-DK" sz="2000" dirty="0">
                <a:latin typeface="+mn-lt"/>
              </a:rPr>
              <a:t>Mund</a:t>
            </a:r>
          </a:p>
          <a:p>
            <a:pPr algn="r" eaLnBrk="1" hangingPunct="1"/>
            <a:r>
              <a:rPr lang="da-DK" altLang="da-DK" sz="2000" dirty="0">
                <a:latin typeface="+mn-lt"/>
              </a:rPr>
              <a:t>Svælg </a:t>
            </a:r>
          </a:p>
          <a:p>
            <a:pPr algn="r" eaLnBrk="1" hangingPunct="1"/>
            <a:r>
              <a:rPr lang="da-DK" altLang="da-DK" sz="2000" dirty="0">
                <a:latin typeface="+mn-lt"/>
              </a:rPr>
              <a:t>Strube</a:t>
            </a:r>
          </a:p>
          <a:p>
            <a:pPr algn="r" eaLnBrk="1" hangingPunct="1"/>
            <a:r>
              <a:rPr lang="da-DK" altLang="da-DK" sz="2000" dirty="0">
                <a:latin typeface="+mn-lt"/>
              </a:rPr>
              <a:t>Luftrør</a:t>
            </a:r>
          </a:p>
          <a:p>
            <a:pPr algn="r" eaLnBrk="1" hangingPunct="1"/>
            <a:r>
              <a:rPr lang="da-DK" altLang="da-DK" sz="2000" dirty="0" err="1">
                <a:latin typeface="+mn-lt"/>
              </a:rPr>
              <a:t>Hovedbronchier</a:t>
            </a:r>
            <a:endParaRPr lang="da-DK" altLang="da-DK" sz="2000" dirty="0">
              <a:latin typeface="+mn-lt"/>
            </a:endParaRPr>
          </a:p>
          <a:p>
            <a:pPr algn="r" eaLnBrk="1" hangingPunct="1"/>
            <a:r>
              <a:rPr lang="da-DK" altLang="da-DK" sz="2000" dirty="0">
                <a:latin typeface="+mn-lt"/>
              </a:rPr>
              <a:t>Lunger  </a:t>
            </a:r>
          </a:p>
        </p:txBody>
      </p:sp>
      <p:sp>
        <p:nvSpPr>
          <p:cNvPr id="22537" name="Line 33"/>
          <p:cNvSpPr>
            <a:spLocks noChangeShapeType="1"/>
          </p:cNvSpPr>
          <p:nvPr/>
        </p:nvSpPr>
        <p:spPr bwMode="auto">
          <a:xfrm>
            <a:off x="2555875" y="2420938"/>
            <a:ext cx="965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da-DK"/>
          </a:p>
        </p:txBody>
      </p:sp>
      <p:sp>
        <p:nvSpPr>
          <p:cNvPr id="22538" name="Line 34"/>
          <p:cNvSpPr>
            <a:spLocks noChangeShapeType="1"/>
          </p:cNvSpPr>
          <p:nvPr/>
        </p:nvSpPr>
        <p:spPr bwMode="auto">
          <a:xfrm>
            <a:off x="2555875" y="2708275"/>
            <a:ext cx="10541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da-DK"/>
          </a:p>
        </p:txBody>
      </p:sp>
      <p:sp>
        <p:nvSpPr>
          <p:cNvPr id="22539" name="Line 35"/>
          <p:cNvSpPr>
            <a:spLocks noChangeShapeType="1"/>
          </p:cNvSpPr>
          <p:nvPr/>
        </p:nvSpPr>
        <p:spPr bwMode="auto">
          <a:xfrm flipV="1">
            <a:off x="2555875" y="2997200"/>
            <a:ext cx="16002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da-DK"/>
          </a:p>
        </p:txBody>
      </p:sp>
      <p:sp>
        <p:nvSpPr>
          <p:cNvPr id="22540" name="Line 36"/>
          <p:cNvSpPr>
            <a:spLocks noChangeShapeType="1"/>
          </p:cNvSpPr>
          <p:nvPr/>
        </p:nvSpPr>
        <p:spPr bwMode="auto">
          <a:xfrm flipV="1">
            <a:off x="2555875" y="3213100"/>
            <a:ext cx="1638300" cy="177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da-DK"/>
          </a:p>
        </p:txBody>
      </p:sp>
      <p:sp>
        <p:nvSpPr>
          <p:cNvPr id="22541" name="Line 37"/>
          <p:cNvSpPr>
            <a:spLocks noChangeShapeType="1"/>
          </p:cNvSpPr>
          <p:nvPr/>
        </p:nvSpPr>
        <p:spPr bwMode="auto">
          <a:xfrm flipV="1">
            <a:off x="2555875" y="3573463"/>
            <a:ext cx="1727200" cy="88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da-DK"/>
          </a:p>
        </p:txBody>
      </p:sp>
      <p:sp>
        <p:nvSpPr>
          <p:cNvPr id="22542" name="Line 38"/>
          <p:cNvSpPr>
            <a:spLocks noChangeShapeType="1"/>
          </p:cNvSpPr>
          <p:nvPr/>
        </p:nvSpPr>
        <p:spPr bwMode="auto">
          <a:xfrm>
            <a:off x="2555875" y="4005263"/>
            <a:ext cx="1587500" cy="330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da-DK"/>
          </a:p>
        </p:txBody>
      </p:sp>
      <p:sp>
        <p:nvSpPr>
          <p:cNvPr id="22543" name="Line 39"/>
          <p:cNvSpPr>
            <a:spLocks noChangeShapeType="1"/>
          </p:cNvSpPr>
          <p:nvPr/>
        </p:nvSpPr>
        <p:spPr bwMode="auto">
          <a:xfrm>
            <a:off x="4533900" y="4191000"/>
            <a:ext cx="584200" cy="381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da-DK"/>
          </a:p>
        </p:txBody>
      </p:sp>
      <p:sp>
        <p:nvSpPr>
          <p:cNvPr id="22544" name="Line 40"/>
          <p:cNvSpPr>
            <a:spLocks noChangeShapeType="1"/>
          </p:cNvSpPr>
          <p:nvPr/>
        </p:nvSpPr>
        <p:spPr bwMode="auto">
          <a:xfrm>
            <a:off x="2555875" y="4292600"/>
            <a:ext cx="876300" cy="241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da-DK"/>
          </a:p>
        </p:txBody>
      </p:sp>
      <p:sp>
        <p:nvSpPr>
          <p:cNvPr id="22545" name="Line 41"/>
          <p:cNvSpPr>
            <a:spLocks noChangeShapeType="1"/>
          </p:cNvSpPr>
          <p:nvPr/>
        </p:nvSpPr>
        <p:spPr bwMode="auto">
          <a:xfrm>
            <a:off x="3059113" y="4437063"/>
            <a:ext cx="16256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da-DK"/>
          </a:p>
        </p:txBody>
      </p:sp>
      <p:sp>
        <p:nvSpPr>
          <p:cNvPr id="22546" name="Text Box 42"/>
          <p:cNvSpPr txBox="1">
            <a:spLocks noChangeArrowheads="1"/>
          </p:cNvSpPr>
          <p:nvPr/>
        </p:nvSpPr>
        <p:spPr bwMode="auto">
          <a:xfrm>
            <a:off x="7308850" y="3644900"/>
            <a:ext cx="155416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da-DK" altLang="da-DK" sz="2000" dirty="0" err="1">
                <a:latin typeface="+mn-lt"/>
              </a:rPr>
              <a:t>Bronchioler</a:t>
            </a:r>
            <a:endParaRPr lang="da-DK" altLang="da-DK" sz="2000" dirty="0">
              <a:latin typeface="+mn-lt"/>
            </a:endParaRPr>
          </a:p>
          <a:p>
            <a:pPr eaLnBrk="1" hangingPunct="1"/>
            <a:r>
              <a:rPr lang="da-DK" altLang="da-DK" sz="2000" dirty="0">
                <a:latin typeface="+mn-lt"/>
              </a:rPr>
              <a:t>     Alveoler </a:t>
            </a:r>
          </a:p>
        </p:txBody>
      </p:sp>
      <p:sp>
        <p:nvSpPr>
          <p:cNvPr id="22547" name="Line 43"/>
          <p:cNvSpPr>
            <a:spLocks noChangeShapeType="1"/>
          </p:cNvSpPr>
          <p:nvPr/>
        </p:nvSpPr>
        <p:spPr bwMode="auto">
          <a:xfrm flipH="1">
            <a:off x="7308850" y="4005263"/>
            <a:ext cx="381000" cy="1371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da-DK"/>
          </a:p>
        </p:txBody>
      </p:sp>
      <p:sp>
        <p:nvSpPr>
          <p:cNvPr id="22548" name="Line 44"/>
          <p:cNvSpPr>
            <a:spLocks noChangeShapeType="1"/>
          </p:cNvSpPr>
          <p:nvPr/>
        </p:nvSpPr>
        <p:spPr bwMode="auto">
          <a:xfrm flipH="1">
            <a:off x="8172450" y="4365625"/>
            <a:ext cx="508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da-DK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DA2D529-E9FD-4B05-BAAF-0ADC173A6FBE}" type="slidenum">
              <a:rPr lang="da-DK"/>
              <a:pPr>
                <a:defRPr/>
              </a:pPr>
              <a:t>23</a:t>
            </a:fld>
            <a:endParaRPr lang="da-DK"/>
          </a:p>
        </p:txBody>
      </p:sp>
      <p:graphicFrame>
        <p:nvGraphicFramePr>
          <p:cNvPr id="23555" name="Object 4"/>
          <p:cNvGraphicFramePr>
            <a:graphicFrameLocks noChangeAspect="1"/>
          </p:cNvGraphicFramePr>
          <p:nvPr/>
        </p:nvGraphicFramePr>
        <p:xfrm>
          <a:off x="395288" y="188913"/>
          <a:ext cx="8280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06" r:id="rId3" imgW="6115050" imgH="371475" progId="">
                  <p:embed/>
                </p:oleObj>
              </mc:Choice>
              <mc:Fallback>
                <p:oleObj r:id="rId3" imgW="6115050" imgH="371475" progId="">
                  <p:embed/>
                  <p:pic>
                    <p:nvPicPr>
                      <p:cNvPr id="23555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188913"/>
                        <a:ext cx="8280400" cy="3714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5178" name="Rectangle 10"/>
          <p:cNvSpPr>
            <a:spLocks noChangeArrowheads="1"/>
          </p:cNvSpPr>
          <p:nvPr/>
        </p:nvSpPr>
        <p:spPr bwMode="auto">
          <a:xfrm>
            <a:off x="1263650" y="1277938"/>
            <a:ext cx="7377113" cy="1039812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endParaRPr lang="da-DK" sz="5000" b="1">
              <a:solidFill>
                <a:srgbClr val="CC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charset="0"/>
            </a:endParaRPr>
          </a:p>
        </p:txBody>
      </p:sp>
      <p:sp>
        <p:nvSpPr>
          <p:cNvPr id="135179" name="Rectangle 11"/>
          <p:cNvSpPr>
            <a:spLocks noChangeArrowheads="1"/>
          </p:cNvSpPr>
          <p:nvPr/>
        </p:nvSpPr>
        <p:spPr bwMode="auto">
          <a:xfrm>
            <a:off x="712788" y="404813"/>
            <a:ext cx="7824787" cy="1039812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r>
              <a:rPr lang="da-DK" sz="50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</a:rPr>
              <a:t>Ilt-udstyr</a:t>
            </a:r>
          </a:p>
        </p:txBody>
      </p:sp>
      <p:pic>
        <p:nvPicPr>
          <p:cNvPr id="23558" name="Picture 4" descr="F:\Iltflask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9750" y="1612900"/>
            <a:ext cx="3671888" cy="363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6023" name="Picture 7" descr="F:\Ansigtsmaske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08525" y="1660525"/>
            <a:ext cx="3932238" cy="358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kstboks 8"/>
          <p:cNvSpPr txBox="1"/>
          <p:nvPr/>
        </p:nvSpPr>
        <p:spPr>
          <a:xfrm>
            <a:off x="827584" y="5517232"/>
            <a:ext cx="74888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000" dirty="0"/>
              <a:t>NB: </a:t>
            </a:r>
            <a:r>
              <a:rPr lang="da-DK" sz="2000" dirty="0">
                <a:solidFill>
                  <a:srgbClr val="C00000"/>
                </a:solidFill>
              </a:rPr>
              <a:t>Når der er ilt-udstyr i svømmehallen, skal prøvetageren kunne anvende det. </a:t>
            </a:r>
            <a:r>
              <a:rPr lang="da-DK" sz="2000" b="1" dirty="0">
                <a:solidFill>
                  <a:srgbClr val="C00000"/>
                </a:solidFill>
              </a:rPr>
              <a:t>Men det skal være godkendt af en læge.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9E44B1-0614-4F59-80B5-8F67AE5C1F22}" type="slidenum">
              <a:rPr lang="da-DK"/>
              <a:pPr>
                <a:defRPr/>
              </a:pPr>
              <a:t>24</a:t>
            </a:fld>
            <a:endParaRPr lang="da-DK"/>
          </a:p>
        </p:txBody>
      </p:sp>
      <p:graphicFrame>
        <p:nvGraphicFramePr>
          <p:cNvPr id="20483" name="Object 2"/>
          <p:cNvGraphicFramePr>
            <a:graphicFrameLocks noChangeAspect="1"/>
          </p:cNvGraphicFramePr>
          <p:nvPr/>
        </p:nvGraphicFramePr>
        <p:xfrm>
          <a:off x="395288" y="188913"/>
          <a:ext cx="8280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0" r:id="rId3" imgW="6115050" imgH="371475" progId="">
                  <p:embed/>
                </p:oleObj>
              </mc:Choice>
              <mc:Fallback>
                <p:oleObj r:id="rId3" imgW="6115050" imgH="371475" progId="">
                  <p:embed/>
                  <p:pic>
                    <p:nvPicPr>
                      <p:cNvPr id="20483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188913"/>
                        <a:ext cx="8280400" cy="3714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2275" name="Rectangle 3"/>
          <p:cNvSpPr>
            <a:spLocks noChangeArrowheads="1"/>
          </p:cNvSpPr>
          <p:nvPr/>
        </p:nvSpPr>
        <p:spPr bwMode="auto">
          <a:xfrm>
            <a:off x="1774825" y="404813"/>
            <a:ext cx="6253163" cy="782637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/>
          <a:p>
            <a:pPr eaLnBrk="1" hangingPunct="1">
              <a:defRPr/>
            </a:pPr>
            <a:r>
              <a:rPr lang="da-DK" sz="36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</a:rPr>
              <a:t>Livreddende førstehjælp</a:t>
            </a:r>
          </a:p>
        </p:txBody>
      </p:sp>
      <p:sp>
        <p:nvSpPr>
          <p:cNvPr id="20485" name="Text Box 4"/>
          <p:cNvSpPr txBox="1">
            <a:spLocks noChangeArrowheads="1"/>
          </p:cNvSpPr>
          <p:nvPr/>
        </p:nvSpPr>
        <p:spPr bwMode="auto">
          <a:xfrm>
            <a:off x="2266950" y="2209800"/>
            <a:ext cx="42481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da-DK" altLang="da-DK" sz="3200" b="1" dirty="0">
                <a:latin typeface="Tahoma" pitchFamily="34" charset="0"/>
              </a:rPr>
              <a:t>Åndedræt</a:t>
            </a:r>
          </a:p>
        </p:txBody>
      </p:sp>
      <p:pic>
        <p:nvPicPr>
          <p:cNvPr id="20486" name="Picture 6" descr="hjerte og årer"/>
          <p:cNvPicPr>
            <a:picLocks noChangeAspect="1" noChangeArrowheads="1"/>
          </p:cNvPicPr>
          <p:nvPr/>
        </p:nvPicPr>
        <p:blipFill>
          <a:blip r:embed="rId5" cstate="print"/>
          <a:srcRect t="31241" b="33340"/>
          <a:stretch>
            <a:fillRect/>
          </a:stretch>
        </p:blipFill>
        <p:spPr bwMode="auto">
          <a:xfrm>
            <a:off x="6140450" y="3165475"/>
            <a:ext cx="2006600" cy="1068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7" name="Text Box 7"/>
          <p:cNvSpPr txBox="1">
            <a:spLocks noChangeArrowheads="1"/>
          </p:cNvSpPr>
          <p:nvPr/>
        </p:nvSpPr>
        <p:spPr bwMode="auto">
          <a:xfrm>
            <a:off x="2266950" y="3382963"/>
            <a:ext cx="42481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da-DK" altLang="da-DK" sz="3200" b="1" dirty="0">
                <a:solidFill>
                  <a:srgbClr val="FF0000"/>
                </a:solidFill>
                <a:latin typeface="Tahoma" pitchFamily="34" charset="0"/>
              </a:rPr>
              <a:t>Blodcirkulation</a:t>
            </a:r>
          </a:p>
        </p:txBody>
      </p:sp>
      <p:sp>
        <p:nvSpPr>
          <p:cNvPr id="20488" name="Line 9"/>
          <p:cNvSpPr>
            <a:spLocks noChangeShapeType="1"/>
          </p:cNvSpPr>
          <p:nvPr/>
        </p:nvSpPr>
        <p:spPr bwMode="auto">
          <a:xfrm>
            <a:off x="1244600" y="4464050"/>
            <a:ext cx="76200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da-DK"/>
          </a:p>
        </p:txBody>
      </p:sp>
      <p:sp>
        <p:nvSpPr>
          <p:cNvPr id="20489" name="Text Box 10"/>
          <p:cNvSpPr txBox="1">
            <a:spLocks noChangeArrowheads="1"/>
          </p:cNvSpPr>
          <p:nvPr/>
        </p:nvSpPr>
        <p:spPr bwMode="auto">
          <a:xfrm>
            <a:off x="1819275" y="1106488"/>
            <a:ext cx="407035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da-DK" altLang="da-DK" sz="2400">
                <a:latin typeface="Tahoma" pitchFamily="34" charset="0"/>
              </a:rPr>
              <a:t>Ved livreddende førstehjælp </a:t>
            </a:r>
          </a:p>
          <a:p>
            <a:pPr eaLnBrk="1" hangingPunct="1"/>
            <a:r>
              <a:rPr lang="da-DK" altLang="da-DK" sz="2400">
                <a:latin typeface="Tahoma" pitchFamily="34" charset="0"/>
              </a:rPr>
              <a:t>forsøger vi at opretholde:</a:t>
            </a:r>
          </a:p>
        </p:txBody>
      </p:sp>
      <p:pic>
        <p:nvPicPr>
          <p:cNvPr id="20490" name="Picture 11" descr="lunger (Small)"/>
          <p:cNvPicPr>
            <a:picLocks noChangeAspect="1" noChangeArrowheads="1"/>
          </p:cNvPicPr>
          <p:nvPr/>
        </p:nvPicPr>
        <p:blipFill>
          <a:blip r:embed="rId6" cstate="print"/>
          <a:srcRect l="1871"/>
          <a:stretch>
            <a:fillRect/>
          </a:stretch>
        </p:blipFill>
        <p:spPr bwMode="auto">
          <a:xfrm>
            <a:off x="6403975" y="1685925"/>
            <a:ext cx="1566863" cy="1122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8FC1CA-256C-461B-9B23-C0FA0F69BE2A}" type="slidenum">
              <a:rPr lang="da-DK"/>
              <a:pPr>
                <a:defRPr/>
              </a:pPr>
              <a:t>25</a:t>
            </a:fld>
            <a:endParaRPr lang="da-DK"/>
          </a:p>
        </p:txBody>
      </p:sp>
      <p:graphicFrame>
        <p:nvGraphicFramePr>
          <p:cNvPr id="25603" name="Object 4"/>
          <p:cNvGraphicFramePr>
            <a:graphicFrameLocks noChangeAspect="1"/>
          </p:cNvGraphicFramePr>
          <p:nvPr/>
        </p:nvGraphicFramePr>
        <p:xfrm>
          <a:off x="395288" y="188913"/>
          <a:ext cx="8280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54" r:id="rId3" imgW="6115050" imgH="371475" progId="CorelDraw.Grafik.7">
                  <p:embed/>
                </p:oleObj>
              </mc:Choice>
              <mc:Fallback>
                <p:oleObj r:id="rId3" imgW="6115050" imgH="371475" progId="CorelDraw.Grafik.7">
                  <p:embed/>
                  <p:pic>
                    <p:nvPicPr>
                      <p:cNvPr id="25603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188913"/>
                        <a:ext cx="8280400" cy="37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6200" name="Rectangle 8"/>
          <p:cNvSpPr>
            <a:spLocks noChangeArrowheads="1"/>
          </p:cNvSpPr>
          <p:nvPr/>
        </p:nvSpPr>
        <p:spPr bwMode="auto">
          <a:xfrm>
            <a:off x="1116013" y="549275"/>
            <a:ext cx="6869112" cy="782638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/>
          <a:p>
            <a:pPr eaLnBrk="1" hangingPunct="1">
              <a:defRPr/>
            </a:pPr>
            <a:r>
              <a:rPr lang="da-DK" sz="36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</a:rPr>
              <a:t>Kredsløbet og ilttransporten</a:t>
            </a:r>
          </a:p>
        </p:txBody>
      </p:sp>
      <p:pic>
        <p:nvPicPr>
          <p:cNvPr id="136201" name="Picture 9" descr="09-kredslob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48" t="9486" r="7314" b="7813"/>
          <a:stretch>
            <a:fillRect/>
          </a:stretch>
        </p:blipFill>
        <p:spPr bwMode="auto">
          <a:xfrm>
            <a:off x="2771775" y="2205038"/>
            <a:ext cx="3744913" cy="3611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7" name="Text Box 11"/>
          <p:cNvSpPr txBox="1">
            <a:spLocks noChangeArrowheads="1"/>
          </p:cNvSpPr>
          <p:nvPr/>
        </p:nvSpPr>
        <p:spPr bwMode="auto">
          <a:xfrm>
            <a:off x="2987675" y="1412875"/>
            <a:ext cx="3151188" cy="483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Ø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50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da-DK" altLang="da-DK" sz="2400">
              <a:latin typeface="Tahoma" pitchFamily="34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a-DK" altLang="da-DK" sz="2400">
                <a:latin typeface="Tahoma" pitchFamily="34" charset="0"/>
              </a:rPr>
              <a:t>Hoved og arme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da-DK" altLang="da-DK" sz="2400">
              <a:latin typeface="Tahoma" pitchFamily="34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da-DK" altLang="da-DK" sz="2400">
              <a:latin typeface="Tahoma" pitchFamily="34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da-DK" altLang="da-DK" sz="2400">
              <a:latin typeface="Tahoma" pitchFamily="34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da-DK" altLang="da-DK" sz="2400">
              <a:latin typeface="Tahoma" pitchFamily="34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da-DK" altLang="da-DK" sz="2400">
              <a:latin typeface="Tahoma" pitchFamily="34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da-DK" altLang="da-DK" sz="2400">
              <a:latin typeface="Tahoma" pitchFamily="34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da-DK" altLang="da-DK" sz="2400">
              <a:latin typeface="Tahoma" pitchFamily="34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da-DK" altLang="da-DK" sz="2400">
              <a:latin typeface="Tahoma" pitchFamily="34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da-DK" altLang="da-DK" sz="2400">
              <a:latin typeface="Tahoma" pitchFamily="34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da-DK" altLang="da-DK" sz="2400">
              <a:latin typeface="Tahoma" pitchFamily="34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a-DK" altLang="da-DK" sz="2400">
                <a:latin typeface="Tahoma" pitchFamily="34" charset="0"/>
              </a:rPr>
              <a:t>Krop og ben</a:t>
            </a:r>
          </a:p>
        </p:txBody>
      </p:sp>
      <p:sp>
        <p:nvSpPr>
          <p:cNvPr id="25608" name="Tekstboks 1"/>
          <p:cNvSpPr txBox="1">
            <a:spLocks noChangeArrowheads="1"/>
          </p:cNvSpPr>
          <p:nvPr/>
        </p:nvSpPr>
        <p:spPr bwMode="auto">
          <a:xfrm>
            <a:off x="7091711" y="4984509"/>
            <a:ext cx="158273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Ø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50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da-DK" altLang="da-DK" sz="2400" dirty="0">
                <a:hlinkClick r:id="rId6"/>
              </a:rPr>
              <a:t>Hjertefilm</a:t>
            </a:r>
            <a:endParaRPr lang="da-DK" altLang="da-DK" sz="2400" dirty="0"/>
          </a:p>
        </p:txBody>
      </p:sp>
      <p:sp>
        <p:nvSpPr>
          <p:cNvPr id="25609" name="Tekstboks 2"/>
          <p:cNvSpPr txBox="1">
            <a:spLocks noChangeArrowheads="1"/>
          </p:cNvSpPr>
          <p:nvPr/>
        </p:nvSpPr>
        <p:spPr bwMode="auto">
          <a:xfrm>
            <a:off x="7019034" y="5641454"/>
            <a:ext cx="172809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Ø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50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da-DK" altLang="da-DK" sz="2400" dirty="0" err="1">
                <a:hlinkClick r:id="rId7"/>
              </a:rPr>
              <a:t>HjertestopFilm</a:t>
            </a:r>
            <a:endParaRPr lang="da-DK" altLang="da-DK" sz="2400" dirty="0"/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567637" y="3032593"/>
            <a:ext cx="8209284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da-DK" altLang="da-DK" sz="2400" dirty="0">
                <a:latin typeface="Tahoma" charset="0"/>
              </a:rPr>
              <a:t>    </a:t>
            </a:r>
            <a:r>
              <a:rPr lang="da-DK" altLang="da-DK" sz="2400" dirty="0">
                <a:latin typeface="+mn-lt"/>
              </a:rPr>
              <a:t>Højre side                                                    Venstre side</a:t>
            </a:r>
          </a:p>
        </p:txBody>
      </p:sp>
    </p:spTree>
    <p:extLst>
      <p:ext uri="{BB962C8B-B14F-4D97-AF65-F5344CB8AC3E}">
        <p14:creationId xmlns:p14="http://schemas.microsoft.com/office/powerpoint/2010/main" val="1387988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36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CF8A4C-988A-43DA-9DF4-27348567C92A}" type="slidenum">
              <a:rPr lang="da-DK"/>
              <a:pPr>
                <a:defRPr/>
              </a:pPr>
              <a:t>26</a:t>
            </a:fld>
            <a:endParaRPr lang="da-DK"/>
          </a:p>
        </p:txBody>
      </p:sp>
      <p:graphicFrame>
        <p:nvGraphicFramePr>
          <p:cNvPr id="25603" name="Object 4"/>
          <p:cNvGraphicFramePr>
            <a:graphicFrameLocks noChangeAspect="1"/>
          </p:cNvGraphicFramePr>
          <p:nvPr/>
        </p:nvGraphicFramePr>
        <p:xfrm>
          <a:off x="395288" y="188913"/>
          <a:ext cx="8280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78" r:id="rId3" imgW="6115050" imgH="371475" progId="">
                  <p:embed/>
                </p:oleObj>
              </mc:Choice>
              <mc:Fallback>
                <p:oleObj r:id="rId3" imgW="6115050" imgH="371475" progId="">
                  <p:embed/>
                  <p:pic>
                    <p:nvPicPr>
                      <p:cNvPr id="25603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188913"/>
                        <a:ext cx="8280400" cy="3714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5604" name="Picture 5" descr="Livred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43213" y="620713"/>
            <a:ext cx="3370262" cy="3243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5" name="Text Box 9"/>
          <p:cNvSpPr txBox="1">
            <a:spLocks noChangeArrowheads="1"/>
          </p:cNvSpPr>
          <p:nvPr/>
        </p:nvSpPr>
        <p:spPr bwMode="auto">
          <a:xfrm>
            <a:off x="827088" y="4005263"/>
            <a:ext cx="7381875" cy="2235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da-DK" altLang="da-DK" sz="3200" b="1" dirty="0">
                <a:latin typeface="Tahoma" charset="0"/>
              </a:rPr>
              <a:t>   </a:t>
            </a:r>
            <a:r>
              <a:rPr lang="da-DK" altLang="da-DK" sz="3200" b="1" dirty="0">
                <a:latin typeface="+mn-lt"/>
              </a:rPr>
              <a:t>Hjertet slår i gennemsnit i hvile:</a:t>
            </a:r>
          </a:p>
          <a:p>
            <a:pPr eaLnBrk="1" hangingPunct="1">
              <a:spcBef>
                <a:spcPct val="50000"/>
              </a:spcBef>
            </a:pPr>
            <a:r>
              <a:rPr lang="da-DK" altLang="da-DK" sz="3200" b="1" dirty="0">
                <a:latin typeface="+mn-lt"/>
              </a:rPr>
              <a:t>   </a:t>
            </a:r>
            <a:r>
              <a:rPr lang="da-DK" altLang="da-DK" sz="2000" b="1" dirty="0">
                <a:latin typeface="+mn-lt"/>
              </a:rPr>
              <a:t>Voksne:		60-80 slag pr. minut.</a:t>
            </a:r>
          </a:p>
          <a:p>
            <a:pPr eaLnBrk="1" hangingPunct="1">
              <a:spcBef>
                <a:spcPct val="50000"/>
              </a:spcBef>
            </a:pPr>
            <a:r>
              <a:rPr lang="da-DK" altLang="da-DK" sz="2000" b="1" dirty="0">
                <a:latin typeface="+mn-lt"/>
              </a:rPr>
              <a:t>    Børn 1-8 år:	90-100 slag pr. minut.</a:t>
            </a:r>
          </a:p>
          <a:p>
            <a:pPr eaLnBrk="1" hangingPunct="1">
              <a:spcBef>
                <a:spcPct val="50000"/>
              </a:spcBef>
            </a:pPr>
            <a:r>
              <a:rPr lang="da-DK" altLang="da-DK" sz="2000" b="1" dirty="0">
                <a:latin typeface="+mn-lt"/>
              </a:rPr>
              <a:t>    Børn 0-1 år:	100-120 slag pr. minut.</a:t>
            </a:r>
          </a:p>
        </p:txBody>
      </p:sp>
      <p:sp>
        <p:nvSpPr>
          <p:cNvPr id="25606" name="Oval 10"/>
          <p:cNvSpPr>
            <a:spLocks noChangeArrowheads="1"/>
          </p:cNvSpPr>
          <p:nvPr/>
        </p:nvSpPr>
        <p:spPr bwMode="auto">
          <a:xfrm>
            <a:off x="4305300" y="2501900"/>
            <a:ext cx="1092200" cy="1092200"/>
          </a:xfrm>
          <a:prstGeom prst="ellipse">
            <a:avLst/>
          </a:prstGeom>
          <a:noFill/>
          <a:ln w="38100">
            <a:solidFill>
              <a:srgbClr val="CC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da-DK" altLang="da-DK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C81EFA-D8EC-4198-9C65-9D38941A4AAA}" type="slidenum">
              <a:rPr lang="da-DK"/>
              <a:pPr>
                <a:defRPr/>
              </a:pPr>
              <a:t>27</a:t>
            </a:fld>
            <a:endParaRPr lang="da-DK"/>
          </a:p>
        </p:txBody>
      </p:sp>
      <p:graphicFrame>
        <p:nvGraphicFramePr>
          <p:cNvPr id="27651" name="Object 4"/>
          <p:cNvGraphicFramePr>
            <a:graphicFrameLocks noChangeAspect="1"/>
          </p:cNvGraphicFramePr>
          <p:nvPr/>
        </p:nvGraphicFramePr>
        <p:xfrm>
          <a:off x="395288" y="188913"/>
          <a:ext cx="8280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02" r:id="rId3" imgW="6115050" imgH="371475" progId="">
                  <p:embed/>
                </p:oleObj>
              </mc:Choice>
              <mc:Fallback>
                <p:oleObj r:id="rId3" imgW="6115050" imgH="371475" progId="">
                  <p:embed/>
                  <p:pic>
                    <p:nvPicPr>
                      <p:cNvPr id="27651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188913"/>
                        <a:ext cx="8280400" cy="3714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9272" name="Text Box 8"/>
          <p:cNvSpPr txBox="1">
            <a:spLocks noChangeArrowheads="1"/>
          </p:cNvSpPr>
          <p:nvPr/>
        </p:nvSpPr>
        <p:spPr bwMode="auto">
          <a:xfrm>
            <a:off x="2847975" y="1216025"/>
            <a:ext cx="240506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1" hangingPunct="1">
              <a:spcBef>
                <a:spcPct val="50000"/>
              </a:spcBef>
            </a:pPr>
            <a:r>
              <a:rPr lang="da-DK" altLang="da-DK" sz="3200" b="1" dirty="0">
                <a:solidFill>
                  <a:srgbClr val="CC0000"/>
                </a:solidFill>
                <a:latin typeface="+mn-lt"/>
              </a:rPr>
              <a:t>Voksne</a:t>
            </a:r>
          </a:p>
        </p:txBody>
      </p:sp>
      <p:sp>
        <p:nvSpPr>
          <p:cNvPr id="139273" name="Text Box 9"/>
          <p:cNvSpPr txBox="1">
            <a:spLocks noChangeArrowheads="1"/>
          </p:cNvSpPr>
          <p:nvPr/>
        </p:nvSpPr>
        <p:spPr bwMode="auto">
          <a:xfrm>
            <a:off x="4119563" y="3575050"/>
            <a:ext cx="3548062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da-DK" altLang="da-DK" sz="3200" b="1" dirty="0">
                <a:solidFill>
                  <a:srgbClr val="CC0000"/>
                </a:solidFill>
                <a:latin typeface="+mn-lt"/>
              </a:rPr>
              <a:t>Junior 1 år - puberteten</a:t>
            </a:r>
          </a:p>
        </p:txBody>
      </p:sp>
      <p:sp>
        <p:nvSpPr>
          <p:cNvPr id="139274" name="Text Box 10"/>
          <p:cNvSpPr txBox="1">
            <a:spLocks noChangeArrowheads="1"/>
          </p:cNvSpPr>
          <p:nvPr/>
        </p:nvSpPr>
        <p:spPr bwMode="auto">
          <a:xfrm>
            <a:off x="2124075" y="5405438"/>
            <a:ext cx="3148013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1" hangingPunct="1">
              <a:spcBef>
                <a:spcPct val="50000"/>
              </a:spcBef>
            </a:pPr>
            <a:r>
              <a:rPr lang="da-DK" altLang="da-DK" sz="3200" b="1" dirty="0">
                <a:solidFill>
                  <a:srgbClr val="CC0000"/>
                </a:solidFill>
                <a:latin typeface="+mn-lt"/>
              </a:rPr>
              <a:t>Baby 0-1 år</a:t>
            </a:r>
          </a:p>
        </p:txBody>
      </p:sp>
      <p:sp>
        <p:nvSpPr>
          <p:cNvPr id="139275" name="Rectangle 11"/>
          <p:cNvSpPr>
            <a:spLocks noChangeArrowheads="1"/>
          </p:cNvSpPr>
          <p:nvPr/>
        </p:nvSpPr>
        <p:spPr bwMode="auto">
          <a:xfrm>
            <a:off x="1774825" y="404813"/>
            <a:ext cx="6253163" cy="782637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/>
          <a:p>
            <a:pPr eaLnBrk="1" hangingPunct="1">
              <a:defRPr/>
            </a:pPr>
            <a:r>
              <a:rPr lang="da-DK" sz="36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Hjerte-Lunge-Redning</a:t>
            </a:r>
            <a:endParaRPr lang="da-DK" sz="3600" b="1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</p:txBody>
      </p:sp>
      <p:pic>
        <p:nvPicPr>
          <p:cNvPr id="139276" name="Picture 12" descr="21"/>
          <p:cNvPicPr>
            <a:picLocks noChangeAspect="1" noChangeArrowheads="1"/>
          </p:cNvPicPr>
          <p:nvPr/>
        </p:nvPicPr>
        <p:blipFill>
          <a:blip r:embed="rId5" cstate="print"/>
          <a:srcRect l="19005" r="14539"/>
          <a:stretch>
            <a:fillRect/>
          </a:stretch>
        </p:blipFill>
        <p:spPr bwMode="auto">
          <a:xfrm>
            <a:off x="5256213" y="1196975"/>
            <a:ext cx="1979612" cy="1979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9277" name="Picture 13" descr="21"/>
          <p:cNvPicPr>
            <a:picLocks noChangeAspect="1" noChangeArrowheads="1"/>
          </p:cNvPicPr>
          <p:nvPr/>
        </p:nvPicPr>
        <p:blipFill>
          <a:blip r:embed="rId6" cstate="print"/>
          <a:srcRect l="26605" r="6937"/>
          <a:stretch>
            <a:fillRect/>
          </a:stretch>
        </p:blipFill>
        <p:spPr bwMode="auto">
          <a:xfrm>
            <a:off x="5292725" y="4581525"/>
            <a:ext cx="1979613" cy="1979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9278" name="Picture 14" descr="junior04"/>
          <p:cNvPicPr>
            <a:picLocks noChangeAspect="1" noChangeArrowheads="1"/>
          </p:cNvPicPr>
          <p:nvPr/>
        </p:nvPicPr>
        <p:blipFill>
          <a:blip r:embed="rId7" cstate="print"/>
          <a:srcRect l="17664" r="5775"/>
          <a:stretch>
            <a:fillRect/>
          </a:stretch>
        </p:blipFill>
        <p:spPr bwMode="auto">
          <a:xfrm>
            <a:off x="2152650" y="2943225"/>
            <a:ext cx="1979613" cy="1979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39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139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139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139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139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139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9272" grpId="0" autoUpdateAnimBg="0"/>
      <p:bldP spid="139273" grpId="0" autoUpdateAnimBg="0"/>
      <p:bldP spid="139274" grpId="0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E771EB-2AED-413C-A5D9-209A7A63EDD1}" type="slidenum">
              <a:rPr lang="da-DK"/>
              <a:pPr>
                <a:defRPr/>
              </a:pPr>
              <a:t>28</a:t>
            </a:fld>
            <a:endParaRPr lang="da-DK"/>
          </a:p>
        </p:txBody>
      </p:sp>
      <p:graphicFrame>
        <p:nvGraphicFramePr>
          <p:cNvPr id="28675" name="Object 2"/>
          <p:cNvGraphicFramePr>
            <a:graphicFrameLocks noChangeAspect="1"/>
          </p:cNvGraphicFramePr>
          <p:nvPr/>
        </p:nvGraphicFramePr>
        <p:xfrm>
          <a:off x="395288" y="188913"/>
          <a:ext cx="8280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26" r:id="rId3" imgW="6115050" imgH="371475" progId="">
                  <p:embed/>
                </p:oleObj>
              </mc:Choice>
              <mc:Fallback>
                <p:oleObj r:id="rId3" imgW="6115050" imgH="371475" progId="">
                  <p:embed/>
                  <p:pic>
                    <p:nvPicPr>
                      <p:cNvPr id="28675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188913"/>
                        <a:ext cx="8280400" cy="3714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7395" name="Rectangle 3"/>
          <p:cNvSpPr>
            <a:spLocks noChangeArrowheads="1"/>
          </p:cNvSpPr>
          <p:nvPr/>
        </p:nvSpPr>
        <p:spPr bwMode="auto">
          <a:xfrm>
            <a:off x="1774825" y="404813"/>
            <a:ext cx="6253163" cy="782637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/>
          <a:p>
            <a:pPr eaLnBrk="1" hangingPunct="1">
              <a:defRPr/>
            </a:pPr>
            <a:r>
              <a:rPr lang="da-DK" sz="3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Hjertemassage</a:t>
            </a:r>
          </a:p>
        </p:txBody>
      </p:sp>
      <p:pic>
        <p:nvPicPr>
          <p:cNvPr id="187396" name="Picture 4" descr="22"/>
          <p:cNvPicPr>
            <a:picLocks noChangeAspect="1" noChangeArrowheads="1"/>
          </p:cNvPicPr>
          <p:nvPr/>
        </p:nvPicPr>
        <p:blipFill>
          <a:blip r:embed="rId5" cstate="print"/>
          <a:srcRect l="11023" t="18138" r="22615"/>
          <a:stretch>
            <a:fillRect/>
          </a:stretch>
        </p:blipFill>
        <p:spPr bwMode="auto">
          <a:xfrm>
            <a:off x="4367213" y="1298575"/>
            <a:ext cx="2000250" cy="164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7397" name="Picture 5" descr="33"/>
          <p:cNvPicPr>
            <a:picLocks noChangeAspect="1" noChangeArrowheads="1"/>
          </p:cNvPicPr>
          <p:nvPr/>
        </p:nvPicPr>
        <p:blipFill>
          <a:blip r:embed="rId6" cstate="print"/>
          <a:srcRect l="21664" r="27650" b="28706"/>
          <a:stretch>
            <a:fillRect/>
          </a:stretch>
        </p:blipFill>
        <p:spPr bwMode="auto">
          <a:xfrm>
            <a:off x="4367213" y="4929188"/>
            <a:ext cx="1990725" cy="1862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7398" name="Picture 6" descr="junior05"/>
          <p:cNvPicPr>
            <a:picLocks noChangeAspect="1" noChangeArrowheads="1"/>
          </p:cNvPicPr>
          <p:nvPr/>
        </p:nvPicPr>
        <p:blipFill>
          <a:blip r:embed="rId7" cstate="print"/>
          <a:srcRect l="32822" t="13202" b="4865"/>
          <a:stretch>
            <a:fillRect/>
          </a:stretch>
        </p:blipFill>
        <p:spPr bwMode="auto">
          <a:xfrm>
            <a:off x="4387850" y="3027363"/>
            <a:ext cx="1985963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7399" name="Text Box 7"/>
          <p:cNvSpPr txBox="1">
            <a:spLocks noChangeArrowheads="1"/>
          </p:cNvSpPr>
          <p:nvPr/>
        </p:nvSpPr>
        <p:spPr bwMode="auto">
          <a:xfrm>
            <a:off x="539552" y="1268760"/>
            <a:ext cx="367240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da-DK" altLang="da-DK" sz="3200" b="1" dirty="0">
                <a:solidFill>
                  <a:srgbClr val="CC0000"/>
                </a:solidFill>
                <a:latin typeface="+mn-lt"/>
              </a:rPr>
              <a:t>Voksne</a:t>
            </a:r>
          </a:p>
          <a:p>
            <a:pPr eaLnBrk="1" hangingPunct="1">
              <a:spcBef>
                <a:spcPct val="50000"/>
              </a:spcBef>
            </a:pPr>
            <a:r>
              <a:rPr lang="da-DK" altLang="da-DK" sz="1600" b="1" dirty="0">
                <a:latin typeface="+mn-lt"/>
              </a:rPr>
              <a:t>Dybde: Mindst 5 cm og højst 6 cm</a:t>
            </a:r>
          </a:p>
          <a:p>
            <a:pPr eaLnBrk="1" hangingPunct="1">
              <a:spcBef>
                <a:spcPct val="50000"/>
              </a:spcBef>
            </a:pPr>
            <a:r>
              <a:rPr lang="da-DK" altLang="da-DK" sz="1600" b="1" dirty="0">
                <a:latin typeface="+mn-lt"/>
              </a:rPr>
              <a:t>Frekvens: 100-120 tryk/minut</a:t>
            </a:r>
          </a:p>
        </p:txBody>
      </p:sp>
      <p:sp>
        <p:nvSpPr>
          <p:cNvPr id="187400" name="Text Box 8"/>
          <p:cNvSpPr txBox="1">
            <a:spLocks noChangeArrowheads="1"/>
          </p:cNvSpPr>
          <p:nvPr/>
        </p:nvSpPr>
        <p:spPr bwMode="auto">
          <a:xfrm>
            <a:off x="467544" y="2997200"/>
            <a:ext cx="3872160" cy="16466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da-DK" altLang="da-DK" sz="3200" b="1" dirty="0">
                <a:solidFill>
                  <a:srgbClr val="CC0000"/>
                </a:solidFill>
                <a:latin typeface="+mn-lt"/>
              </a:rPr>
              <a:t>Junior 1 </a:t>
            </a:r>
            <a:r>
              <a:rPr lang="da-DK" altLang="da-DK" sz="3200" b="1" dirty="0" err="1">
                <a:solidFill>
                  <a:srgbClr val="CC0000"/>
                </a:solidFill>
                <a:latin typeface="+mn-lt"/>
              </a:rPr>
              <a:t>år-pub</a:t>
            </a:r>
            <a:endParaRPr lang="da-DK" altLang="da-DK" sz="3200" b="1" dirty="0">
              <a:solidFill>
                <a:srgbClr val="CC0000"/>
              </a:solidFill>
              <a:latin typeface="+mn-lt"/>
            </a:endParaRPr>
          </a:p>
          <a:p>
            <a:pPr eaLnBrk="1" hangingPunct="1">
              <a:spcBef>
                <a:spcPct val="50000"/>
              </a:spcBef>
            </a:pPr>
            <a:r>
              <a:rPr lang="da-DK" altLang="da-DK" sz="1600" b="1" dirty="0">
                <a:latin typeface="+mn-lt"/>
              </a:rPr>
              <a:t>Dybde: 1/3 af brystkassen svarende til </a:t>
            </a:r>
            <a:r>
              <a:rPr lang="da-DK" altLang="da-DK" b="1" dirty="0">
                <a:latin typeface="+mn-lt"/>
              </a:rPr>
              <a:t>5 cm</a:t>
            </a:r>
            <a:endParaRPr lang="da-DK" altLang="da-DK" sz="1600" b="1" dirty="0">
              <a:latin typeface="+mn-lt"/>
            </a:endParaRPr>
          </a:p>
          <a:p>
            <a:pPr eaLnBrk="1" hangingPunct="1">
              <a:spcBef>
                <a:spcPct val="50000"/>
              </a:spcBef>
            </a:pPr>
            <a:r>
              <a:rPr lang="da-DK" altLang="da-DK" sz="1600" b="1" dirty="0">
                <a:latin typeface="+mn-lt"/>
              </a:rPr>
              <a:t>Frekvens: 100-120 tryk/minut</a:t>
            </a:r>
          </a:p>
        </p:txBody>
      </p:sp>
      <p:sp>
        <p:nvSpPr>
          <p:cNvPr id="187401" name="Text Box 9"/>
          <p:cNvSpPr txBox="1">
            <a:spLocks noChangeArrowheads="1"/>
          </p:cNvSpPr>
          <p:nvPr/>
        </p:nvSpPr>
        <p:spPr bwMode="auto">
          <a:xfrm>
            <a:off x="539552" y="4941168"/>
            <a:ext cx="3600698" cy="16466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da-DK" altLang="da-DK" sz="3200" b="1" dirty="0">
                <a:solidFill>
                  <a:srgbClr val="CC0000"/>
                </a:solidFill>
                <a:latin typeface="+mn-lt"/>
              </a:rPr>
              <a:t>Baby 0-1 år</a:t>
            </a:r>
          </a:p>
          <a:p>
            <a:pPr eaLnBrk="1" hangingPunct="1">
              <a:spcBef>
                <a:spcPct val="50000"/>
              </a:spcBef>
            </a:pPr>
            <a:r>
              <a:rPr lang="da-DK" altLang="da-DK" sz="1600" b="1" dirty="0">
                <a:latin typeface="+mn-lt"/>
              </a:rPr>
              <a:t>Dybde: </a:t>
            </a:r>
            <a:r>
              <a:rPr lang="da-DK" altLang="da-DK" b="1" dirty="0">
                <a:latin typeface="+mn-lt"/>
              </a:rPr>
              <a:t>1/3 af brystkassen svarende til 4 cm</a:t>
            </a:r>
            <a:endParaRPr lang="da-DK" altLang="da-DK" sz="1600" b="1" dirty="0">
              <a:latin typeface="+mn-lt"/>
            </a:endParaRPr>
          </a:p>
          <a:p>
            <a:pPr eaLnBrk="1" hangingPunct="1">
              <a:spcBef>
                <a:spcPct val="50000"/>
              </a:spcBef>
            </a:pPr>
            <a:r>
              <a:rPr lang="da-DK" altLang="da-DK" sz="1600" b="1" dirty="0">
                <a:latin typeface="+mn-lt"/>
              </a:rPr>
              <a:t>Frekvens: 100-120 tryk/minut</a:t>
            </a:r>
          </a:p>
        </p:txBody>
      </p:sp>
      <p:sp>
        <p:nvSpPr>
          <p:cNvPr id="187402" name="Text Box 10"/>
          <p:cNvSpPr txBox="1">
            <a:spLocks noChangeArrowheads="1"/>
          </p:cNvSpPr>
          <p:nvPr/>
        </p:nvSpPr>
        <p:spPr bwMode="auto">
          <a:xfrm>
            <a:off x="6543675" y="1438275"/>
            <a:ext cx="2413000" cy="4231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da-DK" altLang="da-DK" sz="2000" dirty="0">
                <a:latin typeface="+mn-lt"/>
              </a:rPr>
              <a:t>Trykfrekvensen på</a:t>
            </a:r>
          </a:p>
          <a:p>
            <a:pPr eaLnBrk="1" hangingPunct="1"/>
            <a:r>
              <a:rPr lang="da-DK" altLang="da-DK" sz="2000" dirty="0">
                <a:latin typeface="+mn-lt"/>
              </a:rPr>
              <a:t>mindst 100 tryk/minut</a:t>
            </a:r>
          </a:p>
          <a:p>
            <a:pPr eaLnBrk="1" hangingPunct="1"/>
            <a:r>
              <a:rPr lang="da-DK" altLang="da-DK" sz="2000" dirty="0">
                <a:latin typeface="+mn-lt"/>
              </a:rPr>
              <a:t>svarer til det antal tryk, der skal gives hvis der ikke gives kunstigt åndedræt.</a:t>
            </a:r>
          </a:p>
          <a:p>
            <a:pPr eaLnBrk="1" hangingPunct="1"/>
            <a:endParaRPr lang="da-DK" altLang="da-DK" sz="2000" dirty="0">
              <a:latin typeface="Tahoma" charset="0"/>
            </a:endParaRPr>
          </a:p>
          <a:p>
            <a:pPr eaLnBrk="1" hangingPunct="1"/>
            <a:r>
              <a:rPr lang="da-DK" altLang="da-DK" sz="2000" dirty="0">
                <a:latin typeface="+mn-lt"/>
              </a:rPr>
              <a:t>Det svarer til </a:t>
            </a:r>
            <a:r>
              <a:rPr lang="da-DK" altLang="da-DK" dirty="0">
                <a:latin typeface="+mn-lt"/>
              </a:rPr>
              <a:t>80-100 </a:t>
            </a:r>
            <a:r>
              <a:rPr lang="da-DK" altLang="da-DK" sz="2000" dirty="0">
                <a:latin typeface="+mn-lt"/>
              </a:rPr>
              <a:t>tryk/minut med kunstigt åndedræt ved forholdet 30:2.</a:t>
            </a:r>
          </a:p>
          <a:p>
            <a:pPr eaLnBrk="1" hangingPunct="1"/>
            <a:endParaRPr lang="da-DK" altLang="da-DK" sz="900" dirty="0">
              <a:latin typeface="Tahoma" charset="0"/>
            </a:endParaRPr>
          </a:p>
          <a:p>
            <a:pPr eaLnBrk="1" hangingPunct="1"/>
            <a:endParaRPr lang="da-DK" altLang="da-DK" sz="2000" dirty="0">
              <a:latin typeface="Tahoma" charset="0"/>
            </a:endParaRPr>
          </a:p>
        </p:txBody>
      </p:sp>
      <p:sp>
        <p:nvSpPr>
          <p:cNvPr id="28684" name="Line 11"/>
          <p:cNvSpPr>
            <a:spLocks noChangeShapeType="1"/>
          </p:cNvSpPr>
          <p:nvPr/>
        </p:nvSpPr>
        <p:spPr bwMode="auto">
          <a:xfrm>
            <a:off x="6445250" y="1282700"/>
            <a:ext cx="0" cy="55245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a-DK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87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187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187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187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187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187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187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7399" grpId="0" autoUpdateAnimBg="0"/>
      <p:bldP spid="187400" grpId="0" autoUpdateAnimBg="0"/>
      <p:bldP spid="187401" grpId="0" autoUpdateAnimBg="0"/>
      <p:bldP spid="18740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2F187D-15DC-4706-8FCA-38E3C603FD6C}" type="slidenum">
              <a:rPr lang="da-DK"/>
              <a:pPr>
                <a:defRPr/>
              </a:pPr>
              <a:t>29</a:t>
            </a:fld>
            <a:endParaRPr lang="da-DK"/>
          </a:p>
        </p:txBody>
      </p:sp>
      <p:graphicFrame>
        <p:nvGraphicFramePr>
          <p:cNvPr id="29699" name="Object 4"/>
          <p:cNvGraphicFramePr>
            <a:graphicFrameLocks noChangeAspect="1"/>
          </p:cNvGraphicFramePr>
          <p:nvPr/>
        </p:nvGraphicFramePr>
        <p:xfrm>
          <a:off x="395288" y="188913"/>
          <a:ext cx="8280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50" r:id="rId4" imgW="6115050" imgH="371475" progId="">
                  <p:embed/>
                </p:oleObj>
              </mc:Choice>
              <mc:Fallback>
                <p:oleObj r:id="rId4" imgW="6115050" imgH="371475" progId="">
                  <p:embed/>
                  <p:pic>
                    <p:nvPicPr>
                      <p:cNvPr id="29699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188913"/>
                        <a:ext cx="8280400" cy="3714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1320" name="Text Box 8"/>
          <p:cNvSpPr txBox="1">
            <a:spLocks noChangeArrowheads="1"/>
          </p:cNvSpPr>
          <p:nvPr/>
        </p:nvSpPr>
        <p:spPr bwMode="auto">
          <a:xfrm>
            <a:off x="2212975" y="1731963"/>
            <a:ext cx="36433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1" hangingPunct="1">
              <a:spcBef>
                <a:spcPct val="50000"/>
              </a:spcBef>
            </a:pPr>
            <a:r>
              <a:rPr lang="da-DK" altLang="da-DK" sz="2400" b="1" dirty="0">
                <a:latin typeface="+mn-lt"/>
              </a:rPr>
              <a:t>Undersøg bevidsthed</a:t>
            </a:r>
          </a:p>
        </p:txBody>
      </p:sp>
      <p:sp>
        <p:nvSpPr>
          <p:cNvPr id="141321" name="Text Box 9"/>
          <p:cNvSpPr txBox="1">
            <a:spLocks noChangeArrowheads="1"/>
          </p:cNvSpPr>
          <p:nvPr/>
        </p:nvSpPr>
        <p:spPr bwMode="auto">
          <a:xfrm>
            <a:off x="4373563" y="3568700"/>
            <a:ext cx="24876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da-DK" altLang="da-DK" sz="2400" b="1" dirty="0">
                <a:latin typeface="+mn-lt"/>
              </a:rPr>
              <a:t>Frie luftveje</a:t>
            </a:r>
          </a:p>
        </p:txBody>
      </p:sp>
      <p:sp>
        <p:nvSpPr>
          <p:cNvPr id="141322" name="Text Box 10"/>
          <p:cNvSpPr txBox="1">
            <a:spLocks noChangeArrowheads="1"/>
          </p:cNvSpPr>
          <p:nvPr/>
        </p:nvSpPr>
        <p:spPr bwMode="auto">
          <a:xfrm>
            <a:off x="993775" y="5327650"/>
            <a:ext cx="4899025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da-DK" altLang="da-DK" sz="1400" dirty="0">
                <a:latin typeface="+mn-lt"/>
              </a:rPr>
              <a:t>(Se om der er fremmedlegemer i munden)</a:t>
            </a:r>
          </a:p>
          <a:p>
            <a:pPr eaLnBrk="1" hangingPunct="1">
              <a:spcBef>
                <a:spcPct val="50000"/>
              </a:spcBef>
            </a:pPr>
            <a:r>
              <a:rPr lang="da-DK" altLang="da-DK" sz="2400" b="1" dirty="0">
                <a:latin typeface="+mn-lt"/>
              </a:rPr>
              <a:t>Undersøg vejrtrækning</a:t>
            </a:r>
          </a:p>
        </p:txBody>
      </p:sp>
      <p:sp>
        <p:nvSpPr>
          <p:cNvPr id="141323" name="Rectangle 11"/>
          <p:cNvSpPr>
            <a:spLocks noChangeArrowheads="1"/>
          </p:cNvSpPr>
          <p:nvPr/>
        </p:nvSpPr>
        <p:spPr bwMode="auto">
          <a:xfrm>
            <a:off x="827088" y="692150"/>
            <a:ext cx="7585075" cy="782638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/>
          <a:p>
            <a:pPr eaLnBrk="1" hangingPunct="1">
              <a:defRPr/>
            </a:pPr>
            <a:r>
              <a:rPr lang="da-DK" sz="3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Trinvis førstehjælp til </a:t>
            </a:r>
            <a:r>
              <a:rPr lang="da-DK" sz="32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voksne</a:t>
            </a:r>
            <a:r>
              <a:rPr lang="da-DK" sz="3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og </a:t>
            </a:r>
            <a:r>
              <a:rPr lang="da-DK" sz="32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børn over puberteten</a:t>
            </a:r>
            <a:r>
              <a:rPr lang="da-DK" sz="3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- trin for trin</a:t>
            </a:r>
          </a:p>
        </p:txBody>
      </p:sp>
      <p:pic>
        <p:nvPicPr>
          <p:cNvPr id="141324" name="Picture 12" descr="24"/>
          <p:cNvPicPr>
            <a:picLocks noChangeAspect="1" noChangeArrowheads="1"/>
          </p:cNvPicPr>
          <p:nvPr/>
        </p:nvPicPr>
        <p:blipFill>
          <a:blip r:embed="rId6" cstate="print"/>
          <a:srcRect l="13777" t="5998" r="18623" b="13568"/>
          <a:stretch>
            <a:fillRect/>
          </a:stretch>
        </p:blipFill>
        <p:spPr bwMode="auto">
          <a:xfrm>
            <a:off x="5872163" y="1636713"/>
            <a:ext cx="1985962" cy="157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1325" name="Picture 13" descr="24"/>
          <p:cNvPicPr>
            <a:picLocks noChangeAspect="1" noChangeArrowheads="1"/>
          </p:cNvPicPr>
          <p:nvPr/>
        </p:nvPicPr>
        <p:blipFill>
          <a:blip r:embed="rId7" cstate="print"/>
          <a:srcRect l="19099" t="12140" r="18054" b="4570"/>
          <a:stretch>
            <a:fillRect/>
          </a:stretch>
        </p:blipFill>
        <p:spPr bwMode="auto">
          <a:xfrm>
            <a:off x="2397125" y="2976563"/>
            <a:ext cx="1982788" cy="174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1326" name="Picture 14" descr="24"/>
          <p:cNvPicPr>
            <a:picLocks noChangeAspect="1" noChangeArrowheads="1"/>
          </p:cNvPicPr>
          <p:nvPr/>
        </p:nvPicPr>
        <p:blipFill>
          <a:blip r:embed="rId8" cstate="print"/>
          <a:srcRect l="16818" t="1572" r="15584" b="7570"/>
          <a:stretch>
            <a:fillRect/>
          </a:stretch>
        </p:blipFill>
        <p:spPr bwMode="auto">
          <a:xfrm>
            <a:off x="5872163" y="4805363"/>
            <a:ext cx="1985962" cy="177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1327" name="Line 15"/>
          <p:cNvSpPr>
            <a:spLocks noChangeShapeType="1"/>
          </p:cNvSpPr>
          <p:nvPr/>
        </p:nvSpPr>
        <p:spPr bwMode="auto">
          <a:xfrm flipH="1">
            <a:off x="4445000" y="2565400"/>
            <a:ext cx="1270000" cy="8255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da-DK"/>
          </a:p>
        </p:txBody>
      </p:sp>
      <p:sp>
        <p:nvSpPr>
          <p:cNvPr id="141328" name="Line 16"/>
          <p:cNvSpPr>
            <a:spLocks noChangeShapeType="1"/>
          </p:cNvSpPr>
          <p:nvPr/>
        </p:nvSpPr>
        <p:spPr bwMode="auto">
          <a:xfrm>
            <a:off x="4483100" y="4305300"/>
            <a:ext cx="1282700" cy="8001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da-DK"/>
          </a:p>
        </p:txBody>
      </p:sp>
      <p:sp>
        <p:nvSpPr>
          <p:cNvPr id="2" name="Tekstfelt 1">
            <a:extLst>
              <a:ext uri="{FF2B5EF4-FFF2-40B4-BE49-F238E27FC236}">
                <a16:creationId xmlns:a16="http://schemas.microsoft.com/office/drawing/2014/main" xmlns="" id="{37318CB9-6891-43B5-8C91-A2A8BB0AD760}"/>
              </a:ext>
            </a:extLst>
          </p:cNvPr>
          <p:cNvSpPr txBox="1"/>
          <p:nvPr/>
        </p:nvSpPr>
        <p:spPr>
          <a:xfrm>
            <a:off x="251520" y="3033713"/>
            <a:ext cx="21456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b="1" dirty="0">
                <a:solidFill>
                  <a:srgbClr val="FF0000"/>
                </a:solidFill>
              </a:rPr>
              <a:t>NB! </a:t>
            </a:r>
          </a:p>
          <a:p>
            <a:r>
              <a:rPr lang="da-DK" b="1" dirty="0">
                <a:solidFill>
                  <a:srgbClr val="FF0000"/>
                </a:solidFill>
              </a:rPr>
              <a:t>Brug kun 2 </a:t>
            </a:r>
            <a:r>
              <a:rPr lang="da-DK" b="1">
                <a:solidFill>
                  <a:srgbClr val="FF0000"/>
                </a:solidFill>
              </a:rPr>
              <a:t>fingre til </a:t>
            </a:r>
            <a:r>
              <a:rPr lang="da-DK" b="1" dirty="0">
                <a:solidFill>
                  <a:srgbClr val="FF0000"/>
                </a:solidFill>
              </a:rPr>
              <a:t>hageløft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41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141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141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141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141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41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141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141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1320" grpId="0" autoUpdateAnimBg="0"/>
      <p:bldP spid="141321" grpId="0" autoUpdateAnimBg="0"/>
      <p:bldP spid="141322" grpId="0" autoUpdateAnimBg="0"/>
      <p:bldP spid="141327" grpId="0" animBg="1"/>
      <p:bldP spid="141328" grpId="0" animBg="1"/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numm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FC12EC-8A9E-4E69-A47D-35A06BF86E99}" type="slidenum">
              <a:rPr lang="da-DK" smtClean="0"/>
              <a:pPr>
                <a:defRPr/>
              </a:pPr>
              <a:t>3</a:t>
            </a:fld>
            <a:endParaRPr lang="da-DK" dirty="0"/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394146" y="4365104"/>
            <a:ext cx="86423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a-DK" altLang="da-DK" u="sng" dirty="0"/>
              <a:t>Påklædning: </a:t>
            </a:r>
            <a:r>
              <a:rPr lang="da-DK" altLang="da-DK" dirty="0"/>
              <a:t> Den beklædning du normalt bruger i svømmehallen, dog minimum shorts og T-shirt. Der må ikke bruges svømmebriller.</a:t>
            </a:r>
          </a:p>
        </p:txBody>
      </p:sp>
      <p:sp>
        <p:nvSpPr>
          <p:cNvPr id="4" name="Text Box 8"/>
          <p:cNvSpPr txBox="1">
            <a:spLocks noChangeArrowheads="1"/>
          </p:cNvSpPr>
          <p:nvPr/>
        </p:nvSpPr>
        <p:spPr bwMode="auto">
          <a:xfrm>
            <a:off x="434280" y="3231381"/>
            <a:ext cx="8458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a-DK" altLang="da-DK" b="1" dirty="0"/>
              <a:t>4. Mundtlig eksamination omkring sikkerhed ved undervisning og    alarmering af livreddere samt førstehjælp til typiske skader i </a:t>
            </a:r>
            <a:r>
              <a:rPr lang="da-DK" altLang="da-DK" b="1" dirty="0" err="1"/>
              <a:t>sv.hal</a:t>
            </a:r>
            <a:r>
              <a:rPr lang="da-DK" altLang="da-DK" b="1" dirty="0"/>
              <a:t>.</a:t>
            </a: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250825" y="476672"/>
            <a:ext cx="8534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a-DK" altLang="da-DK" b="1" dirty="0"/>
              <a:t>3. Håndtering af nakkeskader på lavt </a:t>
            </a:r>
            <a:r>
              <a:rPr lang="da-DK" altLang="da-DK" dirty="0"/>
              <a:t>og dybt vand</a:t>
            </a:r>
            <a:endParaRPr lang="da-DK" altLang="da-DK" b="1" dirty="0"/>
          </a:p>
        </p:txBody>
      </p:sp>
      <p:sp>
        <p:nvSpPr>
          <p:cNvPr id="6" name="Rektangel 5"/>
          <p:cNvSpPr/>
          <p:nvPr/>
        </p:nvSpPr>
        <p:spPr>
          <a:xfrm>
            <a:off x="539552" y="836712"/>
            <a:ext cx="8136904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da-DK" altLang="da-DK" i="1" dirty="0"/>
              <a:t> </a:t>
            </a:r>
            <a:r>
              <a:rPr lang="da-DK" altLang="da-DK" sz="1600" i="1" dirty="0"/>
              <a:t>Dette delelement udføres ved en uformel gennemgang af teknikker samt mulighed for at øve  under instruktørens/dommerens anvisninger. </a:t>
            </a:r>
            <a:br>
              <a:rPr lang="da-DK" altLang="da-DK" sz="1600" i="1" dirty="0"/>
            </a:br>
            <a:r>
              <a:rPr lang="da-DK" altLang="da-DK" sz="1600" i="1" dirty="0" err="1"/>
              <a:t>Prøvetageren</a:t>
            </a:r>
            <a:r>
              <a:rPr lang="da-DK" altLang="da-DK" sz="1600" i="1" dirty="0"/>
              <a:t> skal efterfølgende forevise:</a:t>
            </a:r>
            <a:r>
              <a:rPr lang="da-DK" altLang="da-DK" i="1" dirty="0"/>
              <a:t/>
            </a:r>
            <a:br>
              <a:rPr lang="da-DK" altLang="da-DK" i="1" dirty="0"/>
            </a:br>
            <a:r>
              <a:rPr lang="da-DK" altLang="da-DK" dirty="0"/>
              <a:t/>
            </a:r>
            <a:br>
              <a:rPr lang="da-DK" altLang="da-DK" dirty="0"/>
            </a:br>
            <a:r>
              <a:rPr lang="da-DK" altLang="da-DK" sz="1600" dirty="0"/>
              <a:t>* </a:t>
            </a:r>
            <a:r>
              <a:rPr lang="da-DK" altLang="da-DK" sz="1600" dirty="0">
                <a:solidFill>
                  <a:srgbClr val="FFFF00"/>
                </a:solidFill>
              </a:rPr>
              <a:t>En vending på lavt vand vha. ”</a:t>
            </a:r>
            <a:r>
              <a:rPr lang="da-DK" altLang="da-DK" sz="1600" dirty="0">
                <a:solidFill>
                  <a:srgbClr val="FF0000"/>
                </a:solidFill>
              </a:rPr>
              <a:t>Strakte – arme – hold</a:t>
            </a:r>
            <a:r>
              <a:rPr lang="da-DK" altLang="da-DK" sz="1600" dirty="0">
                <a:solidFill>
                  <a:srgbClr val="FFFF00"/>
                </a:solidFill>
              </a:rPr>
              <a:t>”  </a:t>
            </a:r>
          </a:p>
          <a:p>
            <a:pPr marL="342900" indent="-342900"/>
            <a:r>
              <a:rPr lang="da-DK" altLang="da-DK" sz="1600" dirty="0">
                <a:solidFill>
                  <a:srgbClr val="FFFF00"/>
                </a:solidFill>
              </a:rPr>
              <a:t>      * En vending på dybt vand vha. ”</a:t>
            </a:r>
            <a:r>
              <a:rPr lang="da-DK" altLang="da-DK" sz="1600" dirty="0">
                <a:solidFill>
                  <a:srgbClr val="FF0000"/>
                </a:solidFill>
              </a:rPr>
              <a:t>nakke – hoved – hold</a:t>
            </a:r>
            <a:r>
              <a:rPr lang="da-DK" altLang="da-DK" sz="1600" dirty="0">
                <a:solidFill>
                  <a:srgbClr val="FFFF00"/>
                </a:solidFill>
              </a:rPr>
              <a:t>” og efterfølgende    </a:t>
            </a:r>
            <a:br>
              <a:rPr lang="da-DK" altLang="da-DK" sz="1600" dirty="0">
                <a:solidFill>
                  <a:srgbClr val="FFFF00"/>
                </a:solidFill>
              </a:rPr>
            </a:br>
            <a:r>
              <a:rPr lang="da-DK" altLang="da-DK" sz="1600" dirty="0">
                <a:solidFill>
                  <a:srgbClr val="FFFF00"/>
                </a:solidFill>
              </a:rPr>
              <a:t>  bjærgning til lavt vand</a:t>
            </a:r>
            <a:r>
              <a:rPr lang="da-DK" altLang="da-DK" sz="1600" dirty="0"/>
              <a:t>. </a:t>
            </a:r>
            <a:br>
              <a:rPr lang="da-DK" altLang="da-DK" sz="1600" dirty="0"/>
            </a:br>
            <a:r>
              <a:rPr lang="da-DK" altLang="da-DK" sz="1600" dirty="0"/>
              <a:t>  NB: Stabiliser hoved uden at klemme på struben</a:t>
            </a:r>
            <a:endParaRPr lang="da-DK" sz="1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utoUpdateAnimBg="0"/>
      <p:bldP spid="4" grpId="0" autoUpdateAnimBg="0"/>
      <p:bldP spid="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C248BE-D519-4064-BD34-EFCB71FB70E6}" type="slidenum">
              <a:rPr lang="da-DK"/>
              <a:pPr>
                <a:defRPr/>
              </a:pPr>
              <a:t>30</a:t>
            </a:fld>
            <a:endParaRPr lang="da-DK"/>
          </a:p>
        </p:txBody>
      </p:sp>
      <p:graphicFrame>
        <p:nvGraphicFramePr>
          <p:cNvPr id="30723" name="Object 2"/>
          <p:cNvGraphicFramePr>
            <a:graphicFrameLocks noChangeAspect="1"/>
          </p:cNvGraphicFramePr>
          <p:nvPr/>
        </p:nvGraphicFramePr>
        <p:xfrm>
          <a:off x="395288" y="188913"/>
          <a:ext cx="8280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74" r:id="rId3" imgW="6115050" imgH="371475" progId="">
                  <p:embed/>
                </p:oleObj>
              </mc:Choice>
              <mc:Fallback>
                <p:oleObj r:id="rId3" imgW="6115050" imgH="371475" progId="">
                  <p:embed/>
                  <p:pic>
                    <p:nvPicPr>
                      <p:cNvPr id="30723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188913"/>
                        <a:ext cx="8280400" cy="3714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0947" name="Text Box 3"/>
          <p:cNvSpPr txBox="1">
            <a:spLocks noChangeArrowheads="1"/>
          </p:cNvSpPr>
          <p:nvPr/>
        </p:nvSpPr>
        <p:spPr bwMode="auto">
          <a:xfrm>
            <a:off x="1066800" y="3733800"/>
            <a:ext cx="34401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da-DK" altLang="da-DK" sz="2400" b="1" dirty="0">
                <a:latin typeface="+mn-lt"/>
              </a:rPr>
              <a:t>Eller mund til næse</a:t>
            </a:r>
          </a:p>
        </p:txBody>
      </p:sp>
      <p:sp>
        <p:nvSpPr>
          <p:cNvPr id="210949" name="Rectangle 5"/>
          <p:cNvSpPr>
            <a:spLocks noChangeArrowheads="1"/>
          </p:cNvSpPr>
          <p:nvPr/>
        </p:nvSpPr>
        <p:spPr bwMode="auto">
          <a:xfrm>
            <a:off x="1042988" y="692150"/>
            <a:ext cx="7585075" cy="782638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/>
          <a:p>
            <a:pPr eaLnBrk="1" hangingPunct="1">
              <a:defRPr/>
            </a:pPr>
            <a:r>
              <a:rPr lang="da-DK" sz="3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Trinvis førstehjælp til </a:t>
            </a:r>
            <a:r>
              <a:rPr lang="da-DK" sz="32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voksne</a:t>
            </a:r>
            <a:r>
              <a:rPr lang="da-DK" sz="3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og </a:t>
            </a:r>
            <a:r>
              <a:rPr lang="da-DK" sz="32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børn over puberteten</a:t>
            </a:r>
            <a:r>
              <a:rPr lang="da-DK" sz="3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- trin for trin</a:t>
            </a:r>
          </a:p>
        </p:txBody>
      </p:sp>
      <p:pic>
        <p:nvPicPr>
          <p:cNvPr id="30726" name="Picture 6" descr="21"/>
          <p:cNvPicPr>
            <a:picLocks noChangeAspect="1" noChangeArrowheads="1"/>
          </p:cNvPicPr>
          <p:nvPr/>
        </p:nvPicPr>
        <p:blipFill>
          <a:blip r:embed="rId5" cstate="print"/>
          <a:srcRect l="20619" t="7570" r="16058" b="8284"/>
          <a:stretch>
            <a:fillRect/>
          </a:stretch>
        </p:blipFill>
        <p:spPr bwMode="auto">
          <a:xfrm>
            <a:off x="1143000" y="1981200"/>
            <a:ext cx="1968500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0951" name="Picture 7" descr="26"/>
          <p:cNvPicPr>
            <a:picLocks noChangeAspect="1" noChangeArrowheads="1"/>
          </p:cNvPicPr>
          <p:nvPr/>
        </p:nvPicPr>
        <p:blipFill>
          <a:blip r:embed="rId6" cstate="print"/>
          <a:srcRect l="18054" t="8284" r="27176" b="8998"/>
          <a:stretch>
            <a:fillRect/>
          </a:stretch>
        </p:blipFill>
        <p:spPr bwMode="auto">
          <a:xfrm>
            <a:off x="1143000" y="4114800"/>
            <a:ext cx="1968500" cy="197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8" name="Text Box 9"/>
          <p:cNvSpPr txBox="1">
            <a:spLocks noChangeArrowheads="1"/>
          </p:cNvSpPr>
          <p:nvPr/>
        </p:nvSpPr>
        <p:spPr bwMode="auto">
          <a:xfrm>
            <a:off x="1066800" y="1600200"/>
            <a:ext cx="3657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da-DK" altLang="da-DK" sz="2400" b="1" dirty="0">
                <a:latin typeface="+mn-lt"/>
              </a:rPr>
              <a:t>Mund til mund </a:t>
            </a:r>
            <a:r>
              <a:rPr lang="da-DK" altLang="da-DK" sz="2000" dirty="0">
                <a:latin typeface="+mn-lt"/>
              </a:rPr>
              <a:t>anbefales</a:t>
            </a:r>
          </a:p>
        </p:txBody>
      </p:sp>
      <p:sp>
        <p:nvSpPr>
          <p:cNvPr id="210954" name="Text Box 10"/>
          <p:cNvSpPr txBox="1">
            <a:spLocks noChangeArrowheads="1"/>
          </p:cNvSpPr>
          <p:nvPr/>
        </p:nvSpPr>
        <p:spPr bwMode="auto">
          <a:xfrm>
            <a:off x="3934200" y="5200273"/>
            <a:ext cx="4968552" cy="107721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da-DK" sz="20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Bemærk!</a:t>
            </a:r>
            <a:r>
              <a:rPr lang="da-DK" sz="2000" b="1" dirty="0">
                <a:latin typeface="+mn-lt"/>
              </a:rPr>
              <a:t> Hjertestop af anden årsag startes med 30 tryk! </a:t>
            </a:r>
            <a:br>
              <a:rPr lang="da-DK" sz="2000" b="1" dirty="0">
                <a:latin typeface="+mn-lt"/>
              </a:rPr>
            </a:br>
            <a:r>
              <a:rPr lang="da-DK" sz="1200" b="1" dirty="0">
                <a:latin typeface="+mn-lt"/>
              </a:rPr>
              <a:t>(for babyer og børn startes altid med 5 indblæsninger og derefter 30 tryk)</a:t>
            </a:r>
            <a:endParaRPr lang="da-DK" sz="2000" b="1" dirty="0">
              <a:latin typeface="+mn-lt"/>
            </a:endParaRPr>
          </a:p>
        </p:txBody>
      </p:sp>
      <p:sp>
        <p:nvSpPr>
          <p:cNvPr id="210955" name="Text Box 11"/>
          <p:cNvSpPr txBox="1">
            <a:spLocks noChangeArrowheads="1"/>
          </p:cNvSpPr>
          <p:nvPr/>
        </p:nvSpPr>
        <p:spPr bwMode="auto">
          <a:xfrm>
            <a:off x="4211638" y="2133600"/>
            <a:ext cx="4752975" cy="7112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da-DK" sz="20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Bemærk!</a:t>
            </a:r>
            <a:r>
              <a:rPr lang="da-DK" sz="2000" b="1" dirty="0">
                <a:latin typeface="+mn-lt"/>
              </a:rPr>
              <a:t> Ved drukning startes med 5 indblæsninger!</a:t>
            </a:r>
          </a:p>
        </p:txBody>
      </p:sp>
      <p:sp>
        <p:nvSpPr>
          <p:cNvPr id="210957" name="Text Box 13"/>
          <p:cNvSpPr txBox="1">
            <a:spLocks noChangeArrowheads="1"/>
          </p:cNvSpPr>
          <p:nvPr/>
        </p:nvSpPr>
        <p:spPr bwMode="auto">
          <a:xfrm>
            <a:off x="4211638" y="2924944"/>
            <a:ext cx="4752975" cy="98488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a-DK" altLang="da-DK" sz="2000" b="1" dirty="0">
                <a:solidFill>
                  <a:srgbClr val="FF0000"/>
                </a:solidFill>
                <a:latin typeface="+mn-lt"/>
              </a:rPr>
              <a:t>Bemærk!</a:t>
            </a:r>
            <a:r>
              <a:rPr lang="da-DK" altLang="da-DK" sz="2000" b="1" dirty="0">
                <a:latin typeface="+mn-lt"/>
              </a:rPr>
              <a:t> Brug genoplivningsudstyr hurtigst muligt </a:t>
            </a:r>
          </a:p>
          <a:p>
            <a:pPr>
              <a:spcBef>
                <a:spcPct val="50000"/>
              </a:spcBef>
            </a:pPr>
            <a:r>
              <a:rPr lang="da-DK" altLang="da-DK" sz="1200" b="1" dirty="0">
                <a:latin typeface="+mn-lt"/>
              </a:rPr>
              <a:t>(babyer undtaget for hjertestarter</a:t>
            </a:r>
            <a:r>
              <a:rPr lang="da-DK" altLang="da-DK" sz="1200" b="1" dirty="0">
                <a:latin typeface="Tahoma" charset="0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109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2109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109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109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109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109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109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109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0947" grpId="0" autoUpdateAnimBg="0"/>
      <p:bldP spid="210954" grpId="0" animBg="1" autoUpdateAnimBg="0"/>
      <p:bldP spid="210955" grpId="0" animBg="1" autoUpdateAnimBg="0"/>
      <p:bldP spid="210957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316B85-A468-4E97-8977-76861966F53A}" type="slidenum">
              <a:rPr lang="da-DK"/>
              <a:pPr>
                <a:defRPr/>
              </a:pPr>
              <a:t>31</a:t>
            </a:fld>
            <a:endParaRPr lang="da-DK"/>
          </a:p>
        </p:txBody>
      </p:sp>
      <p:graphicFrame>
        <p:nvGraphicFramePr>
          <p:cNvPr id="31747" name="Object 2"/>
          <p:cNvGraphicFramePr>
            <a:graphicFrameLocks noChangeAspect="1"/>
          </p:cNvGraphicFramePr>
          <p:nvPr/>
        </p:nvGraphicFramePr>
        <p:xfrm>
          <a:off x="395288" y="188913"/>
          <a:ext cx="8280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698" r:id="rId3" imgW="6115050" imgH="371475" progId="">
                  <p:embed/>
                </p:oleObj>
              </mc:Choice>
              <mc:Fallback>
                <p:oleObj r:id="rId3" imgW="6115050" imgH="371475" progId="">
                  <p:embed/>
                  <p:pic>
                    <p:nvPicPr>
                      <p:cNvPr id="31747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188913"/>
                        <a:ext cx="8280400" cy="3714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48" name="Text Box 3"/>
          <p:cNvSpPr txBox="1">
            <a:spLocks noChangeArrowheads="1"/>
          </p:cNvSpPr>
          <p:nvPr/>
        </p:nvSpPr>
        <p:spPr bwMode="auto">
          <a:xfrm>
            <a:off x="3810000" y="1676400"/>
            <a:ext cx="4237038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da-DK" altLang="da-DK" sz="2400" b="1" dirty="0">
                <a:latin typeface="+mn-lt"/>
              </a:rPr>
              <a:t>Tryk med håndledsstøtte</a:t>
            </a:r>
          </a:p>
          <a:p>
            <a:pPr eaLnBrk="1" hangingPunct="1">
              <a:spcBef>
                <a:spcPct val="50000"/>
              </a:spcBef>
            </a:pPr>
            <a:r>
              <a:rPr lang="da-DK" altLang="da-DK" sz="1200" b="1" dirty="0">
                <a:latin typeface="+mn-lt"/>
              </a:rPr>
              <a:t>Tryksted umiddelbart over brystvorter</a:t>
            </a:r>
          </a:p>
        </p:txBody>
      </p:sp>
      <p:sp>
        <p:nvSpPr>
          <p:cNvPr id="212996" name="Text Box 4"/>
          <p:cNvSpPr txBox="1">
            <a:spLocks noChangeArrowheads="1"/>
          </p:cNvSpPr>
          <p:nvPr/>
        </p:nvSpPr>
        <p:spPr bwMode="auto">
          <a:xfrm>
            <a:off x="3810000" y="3048000"/>
            <a:ext cx="46021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da-DK" altLang="da-DK" sz="2400" b="1" dirty="0">
                <a:latin typeface="+mn-lt"/>
              </a:rPr>
              <a:t>Tryk med flettede fingre</a:t>
            </a:r>
          </a:p>
        </p:txBody>
      </p:sp>
      <p:sp>
        <p:nvSpPr>
          <p:cNvPr id="212997" name="Text Box 5"/>
          <p:cNvSpPr txBox="1">
            <a:spLocks noChangeArrowheads="1"/>
          </p:cNvSpPr>
          <p:nvPr/>
        </p:nvSpPr>
        <p:spPr bwMode="auto">
          <a:xfrm>
            <a:off x="5902325" y="4600575"/>
            <a:ext cx="2938463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da-DK" altLang="da-DK" sz="2400" b="1" dirty="0">
                <a:latin typeface="+mn-lt"/>
              </a:rPr>
              <a:t>Tryk kun med </a:t>
            </a:r>
          </a:p>
          <a:p>
            <a:pPr eaLnBrk="1" hangingPunct="1">
              <a:spcBef>
                <a:spcPct val="50000"/>
              </a:spcBef>
            </a:pPr>
            <a:r>
              <a:rPr lang="da-DK" altLang="da-DK" sz="2400" b="1" dirty="0" err="1">
                <a:latin typeface="+mn-lt"/>
              </a:rPr>
              <a:t>håndhælen</a:t>
            </a:r>
            <a:endParaRPr lang="da-DK" altLang="da-DK" sz="2400" b="1" dirty="0">
              <a:latin typeface="+mn-lt"/>
            </a:endParaRPr>
          </a:p>
        </p:txBody>
      </p:sp>
      <p:sp>
        <p:nvSpPr>
          <p:cNvPr id="212998" name="Rectangle 6"/>
          <p:cNvSpPr>
            <a:spLocks noChangeArrowheads="1"/>
          </p:cNvSpPr>
          <p:nvPr/>
        </p:nvSpPr>
        <p:spPr bwMode="auto">
          <a:xfrm>
            <a:off x="755650" y="620713"/>
            <a:ext cx="7585075" cy="782637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/>
          <a:p>
            <a:pPr eaLnBrk="1" hangingPunct="1">
              <a:defRPr/>
            </a:pPr>
            <a:r>
              <a:rPr lang="da-DK" sz="3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Trinvis førstehjælp til </a:t>
            </a:r>
            <a:r>
              <a:rPr lang="da-DK" sz="32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voksne</a:t>
            </a:r>
            <a:r>
              <a:rPr lang="da-DK" sz="3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og </a:t>
            </a:r>
            <a:r>
              <a:rPr lang="da-DK" sz="32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børn over puberteten</a:t>
            </a:r>
            <a:r>
              <a:rPr lang="da-DK" sz="3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- trin for trin</a:t>
            </a:r>
          </a:p>
        </p:txBody>
      </p:sp>
      <p:pic>
        <p:nvPicPr>
          <p:cNvPr id="31752" name="Picture 7" descr="22"/>
          <p:cNvPicPr>
            <a:picLocks noChangeAspect="1" noChangeArrowheads="1"/>
          </p:cNvPicPr>
          <p:nvPr/>
        </p:nvPicPr>
        <p:blipFill>
          <a:blip r:embed="rId5" cstate="print"/>
          <a:srcRect l="22139" t="10568" r="8553" b="10568"/>
          <a:stretch>
            <a:fillRect/>
          </a:stretch>
        </p:blipFill>
        <p:spPr bwMode="auto">
          <a:xfrm>
            <a:off x="1763713" y="1557338"/>
            <a:ext cx="1979612" cy="1497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3000" name="Picture 8" descr="27"/>
          <p:cNvPicPr>
            <a:picLocks noChangeAspect="1" noChangeArrowheads="1"/>
          </p:cNvPicPr>
          <p:nvPr/>
        </p:nvPicPr>
        <p:blipFill>
          <a:blip r:embed="rId6" cstate="print"/>
          <a:srcRect l="16629" t="12854" r="23660" b="8998"/>
          <a:stretch>
            <a:fillRect/>
          </a:stretch>
        </p:blipFill>
        <p:spPr bwMode="auto">
          <a:xfrm>
            <a:off x="1763713" y="3141663"/>
            <a:ext cx="1976437" cy="172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3924300" y="4437063"/>
            <a:ext cx="1971675" cy="2239962"/>
            <a:chOff x="3611" y="2841"/>
            <a:chExt cx="1242" cy="1411"/>
          </a:xfrm>
        </p:grpSpPr>
        <p:pic>
          <p:nvPicPr>
            <p:cNvPr id="31757" name="Picture 10" descr="30"/>
            <p:cNvPicPr>
              <a:picLocks noChangeAspect="1" noChangeArrowheads="1"/>
            </p:cNvPicPr>
            <p:nvPr/>
          </p:nvPicPr>
          <p:blipFill>
            <a:blip r:embed="rId7" cstate="print"/>
            <a:srcRect l="24611" t="6856" r="26131" b="8998"/>
            <a:stretch>
              <a:fillRect/>
            </a:stretch>
          </p:blipFill>
          <p:spPr bwMode="auto">
            <a:xfrm>
              <a:off x="3611" y="2841"/>
              <a:ext cx="1242" cy="14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1758" name="Oval 11"/>
            <p:cNvSpPr>
              <a:spLocks noChangeArrowheads="1"/>
            </p:cNvSpPr>
            <p:nvPr/>
          </p:nvSpPr>
          <p:spPr bwMode="auto">
            <a:xfrm>
              <a:off x="3936" y="3852"/>
              <a:ext cx="516" cy="228"/>
            </a:xfrm>
            <a:prstGeom prst="ellipse">
              <a:avLst/>
            </a:prstGeom>
            <a:solidFill>
              <a:schemeClr val="bg1">
                <a:alpha val="50195"/>
              </a:schemeClr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da-DK" altLang="da-DK"/>
            </a:p>
          </p:txBody>
        </p:sp>
      </p:grpSp>
      <p:sp>
        <p:nvSpPr>
          <p:cNvPr id="213004" name="Text Box 12"/>
          <p:cNvSpPr txBox="1">
            <a:spLocks noChangeArrowheads="1"/>
          </p:cNvSpPr>
          <p:nvPr/>
        </p:nvSpPr>
        <p:spPr bwMode="auto">
          <a:xfrm>
            <a:off x="304800" y="4876800"/>
            <a:ext cx="3440113" cy="1815882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da-DK" sz="28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Bemærk!</a:t>
            </a:r>
            <a:r>
              <a:rPr lang="da-DK" sz="2400" b="1" dirty="0">
                <a:latin typeface="+mn-lt"/>
              </a:rPr>
              <a:t> </a:t>
            </a:r>
          </a:p>
          <a:p>
            <a:pPr eaLnBrk="1" hangingPunct="1">
              <a:spcBef>
                <a:spcPct val="50000"/>
              </a:spcBef>
              <a:defRPr/>
            </a:pPr>
            <a:r>
              <a:rPr lang="da-DK" sz="2400" b="1" dirty="0">
                <a:latin typeface="+mn-lt"/>
              </a:rPr>
              <a:t>Ved drukneulykker indledes med 5 indblæsninger</a:t>
            </a:r>
          </a:p>
        </p:txBody>
      </p:sp>
      <p:sp>
        <p:nvSpPr>
          <p:cNvPr id="213005" name="Text Box 13"/>
          <p:cNvSpPr txBox="1">
            <a:spLocks noChangeArrowheads="1"/>
          </p:cNvSpPr>
          <p:nvPr/>
        </p:nvSpPr>
        <p:spPr bwMode="auto">
          <a:xfrm>
            <a:off x="3810000" y="3733800"/>
            <a:ext cx="472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da-DK" altLang="da-DK" sz="2400" b="1" dirty="0">
                <a:solidFill>
                  <a:srgbClr val="FFFF00"/>
                </a:solidFill>
                <a:latin typeface="+mn-lt"/>
              </a:rPr>
              <a:t>Trykrytme: 30:2</a:t>
            </a:r>
            <a:endParaRPr lang="da-DK" altLang="da-DK" dirty="0">
              <a:solidFill>
                <a:srgbClr val="FFFF00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129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2130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2129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30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30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2130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2996" grpId="0" autoUpdateAnimBg="0"/>
      <p:bldP spid="212997" grpId="0" autoUpdateAnimBg="0"/>
      <p:bldP spid="213004" grpId="0" autoUpdateAnimBg="0"/>
      <p:bldP spid="213005" grpId="0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20425E32-9B47-E7B9-D079-9926310DA2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xmlns="" id="{36505CA1-1CE0-0DA0-F2BB-0FFD75D262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Hvornår er man barn og hvornår er man voksen?</a:t>
            </a:r>
          </a:p>
          <a:p>
            <a:r>
              <a:rPr lang="da-DK" dirty="0"/>
              <a:t>Barn 0-1</a:t>
            </a:r>
          </a:p>
          <a:p>
            <a:r>
              <a:rPr lang="da-DK" dirty="0"/>
              <a:t>Børn 1-8 (25 kilo)</a:t>
            </a:r>
          </a:p>
          <a:p>
            <a:r>
              <a:rPr lang="da-DK" dirty="0"/>
              <a:t>Børn 8-12 ? puberteten</a:t>
            </a:r>
          </a:p>
          <a:p>
            <a:r>
              <a:rPr lang="da-DK" dirty="0"/>
              <a:t>Voksen 12 ? puberteten</a:t>
            </a:r>
          </a:p>
        </p:txBody>
      </p:sp>
      <p:sp>
        <p:nvSpPr>
          <p:cNvPr id="6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08BABDC-1CE0-4696-A6AA-88173D4340B6}" type="slidenum">
              <a:rPr lang="da-DK"/>
              <a:pPr>
                <a:defRPr/>
              </a:pPr>
              <a:t>32</a:t>
            </a:fld>
            <a:endParaRPr lang="da-DK"/>
          </a:p>
        </p:txBody>
      </p:sp>
      <p:graphicFrame>
        <p:nvGraphicFramePr>
          <p:cNvPr id="26627" name="Object 4"/>
          <p:cNvGraphicFramePr>
            <a:graphicFrameLocks noChangeAspect="1"/>
          </p:cNvGraphicFramePr>
          <p:nvPr/>
        </p:nvGraphicFramePr>
        <p:xfrm>
          <a:off x="395288" y="188913"/>
          <a:ext cx="8280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22" r:id="rId3" imgW="6115050" imgH="371475" progId="">
                  <p:embed/>
                </p:oleObj>
              </mc:Choice>
              <mc:Fallback>
                <p:oleObj r:id="rId3" imgW="6115050" imgH="371475" progId="">
                  <p:embed/>
                  <p:pic>
                    <p:nvPicPr>
                      <p:cNvPr id="26627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188913"/>
                        <a:ext cx="8280400" cy="3714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8247" name="Rectangle 7"/>
          <p:cNvSpPr>
            <a:spLocks noChangeArrowheads="1"/>
          </p:cNvSpPr>
          <p:nvPr/>
        </p:nvSpPr>
        <p:spPr bwMode="auto">
          <a:xfrm>
            <a:off x="900113" y="692150"/>
            <a:ext cx="6613525" cy="782638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/>
          <a:p>
            <a:pPr eaLnBrk="1" hangingPunct="1">
              <a:defRPr/>
            </a:pPr>
            <a:endParaRPr lang="da-DK" sz="3600" b="1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E4EA09-17B5-4800-9442-9F337A43883A}" type="slidenum">
              <a:rPr lang="da-DK" smtClean="0"/>
              <a:pPr>
                <a:defRPr/>
              </a:pPr>
              <a:t>33</a:t>
            </a:fld>
            <a:endParaRPr lang="da-DK" dirty="0"/>
          </a:p>
        </p:txBody>
      </p:sp>
      <p:pic>
        <p:nvPicPr>
          <p:cNvPr id="5" name="Picture 3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97162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8FF1E9E-0F50-4910-BF56-8FD2B123C2D4}" type="slidenum">
              <a:rPr lang="da-DK"/>
              <a:pPr>
                <a:defRPr/>
              </a:pPr>
              <a:t>34</a:t>
            </a:fld>
            <a:endParaRPr lang="da-DK"/>
          </a:p>
        </p:txBody>
      </p:sp>
      <p:graphicFrame>
        <p:nvGraphicFramePr>
          <p:cNvPr id="32771" name="Object 2"/>
          <p:cNvGraphicFramePr>
            <a:graphicFrameLocks noChangeAspect="1"/>
          </p:cNvGraphicFramePr>
          <p:nvPr/>
        </p:nvGraphicFramePr>
        <p:xfrm>
          <a:off x="395288" y="188913"/>
          <a:ext cx="8280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46" r:id="rId3" imgW="6115050" imgH="371475" progId="">
                  <p:embed/>
                </p:oleObj>
              </mc:Choice>
              <mc:Fallback>
                <p:oleObj r:id="rId3" imgW="6115050" imgH="371475" progId="">
                  <p:embed/>
                  <p:pic>
                    <p:nvPicPr>
                      <p:cNvPr id="32771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188913"/>
                        <a:ext cx="8280400" cy="3714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4019" name="Rectangle 3"/>
          <p:cNvSpPr>
            <a:spLocks noChangeArrowheads="1"/>
          </p:cNvSpPr>
          <p:nvPr/>
        </p:nvSpPr>
        <p:spPr bwMode="auto">
          <a:xfrm>
            <a:off x="755650" y="692150"/>
            <a:ext cx="7585075" cy="782638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/>
          <a:p>
            <a:pPr eaLnBrk="1" hangingPunct="1">
              <a:defRPr/>
            </a:pPr>
            <a:r>
              <a:rPr lang="da-DK" sz="3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Trinvis førstehjælp til </a:t>
            </a:r>
            <a:r>
              <a:rPr lang="da-DK" sz="32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børn 1år</a:t>
            </a:r>
            <a:r>
              <a:rPr lang="da-DK" sz="3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  <a:r>
              <a:rPr lang="da-DK" sz="3200" b="1" dirty="0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– puberteten</a:t>
            </a:r>
            <a:r>
              <a:rPr lang="da-DK" sz="3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- trin for trin</a:t>
            </a:r>
          </a:p>
        </p:txBody>
      </p:sp>
      <p:sp>
        <p:nvSpPr>
          <p:cNvPr id="214020" name="Text Box 4"/>
          <p:cNvSpPr txBox="1">
            <a:spLocks noChangeArrowheads="1"/>
          </p:cNvSpPr>
          <p:nvPr/>
        </p:nvSpPr>
        <p:spPr bwMode="auto">
          <a:xfrm>
            <a:off x="3810000" y="1849438"/>
            <a:ext cx="236378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da-DK" altLang="da-DK" i="1" dirty="0">
                <a:latin typeface="+mn-lt"/>
              </a:rPr>
              <a:t>Er barnet bevidstløs</a:t>
            </a:r>
            <a:r>
              <a:rPr lang="da-DK" altLang="da-DK" i="1" dirty="0">
                <a:latin typeface="Georgia" pitchFamily="18" charset="0"/>
              </a:rPr>
              <a:t>?</a:t>
            </a:r>
          </a:p>
        </p:txBody>
      </p:sp>
      <p:sp>
        <p:nvSpPr>
          <p:cNvPr id="214021" name="Text Box 5"/>
          <p:cNvSpPr txBox="1">
            <a:spLocks noChangeArrowheads="1"/>
          </p:cNvSpPr>
          <p:nvPr/>
        </p:nvSpPr>
        <p:spPr bwMode="auto">
          <a:xfrm>
            <a:off x="4035425" y="3005138"/>
            <a:ext cx="26003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da-DK" altLang="da-DK" i="1" dirty="0">
                <a:latin typeface="+mn-lt"/>
              </a:rPr>
              <a:t>Skab frie luftveje</a:t>
            </a:r>
          </a:p>
          <a:p>
            <a:pPr eaLnBrk="1" hangingPunct="1"/>
            <a:r>
              <a:rPr lang="da-DK" altLang="da-DK" i="1" dirty="0">
                <a:latin typeface="+mn-lt"/>
              </a:rPr>
              <a:t>Er der noget i munden</a:t>
            </a:r>
            <a:r>
              <a:rPr lang="da-DK" altLang="da-DK" i="1" dirty="0">
                <a:latin typeface="Georgia" pitchFamily="18" charset="0"/>
              </a:rPr>
              <a:t>?</a:t>
            </a:r>
          </a:p>
        </p:txBody>
      </p:sp>
      <p:sp>
        <p:nvSpPr>
          <p:cNvPr id="214022" name="Text Box 6"/>
          <p:cNvSpPr txBox="1">
            <a:spLocks noChangeArrowheads="1"/>
          </p:cNvSpPr>
          <p:nvPr/>
        </p:nvSpPr>
        <p:spPr bwMode="auto">
          <a:xfrm>
            <a:off x="3779838" y="3933825"/>
            <a:ext cx="25527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da-DK" altLang="da-DK" i="1" dirty="0">
                <a:latin typeface="+mn-lt"/>
              </a:rPr>
              <a:t>Trækker barnet vejret</a:t>
            </a:r>
            <a:r>
              <a:rPr lang="da-DK" altLang="da-DK" i="1" dirty="0">
                <a:latin typeface="Georgia" pitchFamily="18" charset="0"/>
              </a:rPr>
              <a:t>?</a:t>
            </a:r>
          </a:p>
        </p:txBody>
      </p:sp>
      <p:sp>
        <p:nvSpPr>
          <p:cNvPr id="214023" name="Text Box 7"/>
          <p:cNvSpPr txBox="1">
            <a:spLocks noChangeArrowheads="1"/>
          </p:cNvSpPr>
          <p:nvPr/>
        </p:nvSpPr>
        <p:spPr bwMode="auto">
          <a:xfrm>
            <a:off x="4643438" y="6021388"/>
            <a:ext cx="19653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da-DK" altLang="da-DK" i="1" dirty="0">
                <a:latin typeface="Georgia" pitchFamily="18" charset="0"/>
              </a:rPr>
              <a:t> </a:t>
            </a:r>
            <a:r>
              <a:rPr lang="da-DK" altLang="da-DK" i="1" dirty="0">
                <a:latin typeface="+mn-lt"/>
              </a:rPr>
              <a:t>5 Indblæsninger</a:t>
            </a:r>
          </a:p>
        </p:txBody>
      </p:sp>
      <p:pic>
        <p:nvPicPr>
          <p:cNvPr id="214024" name="Picture 8" descr="junior04"/>
          <p:cNvPicPr>
            <a:picLocks noChangeAspect="1" noChangeArrowheads="1"/>
          </p:cNvPicPr>
          <p:nvPr/>
        </p:nvPicPr>
        <p:blipFill>
          <a:blip r:embed="rId5" cstate="print"/>
          <a:srcRect l="17659" r="5774"/>
          <a:stretch>
            <a:fillRect/>
          </a:stretch>
        </p:blipFill>
        <p:spPr bwMode="auto">
          <a:xfrm>
            <a:off x="6588125" y="4437063"/>
            <a:ext cx="1979613" cy="1979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4025" name="Picture 9" descr="junior01"/>
          <p:cNvPicPr>
            <a:picLocks noChangeAspect="1" noChangeArrowheads="1"/>
          </p:cNvPicPr>
          <p:nvPr/>
        </p:nvPicPr>
        <p:blipFill>
          <a:blip r:embed="rId6" cstate="print"/>
          <a:srcRect l="39720" t="22878" r="13234" b="19537"/>
          <a:stretch>
            <a:fillRect/>
          </a:stretch>
        </p:blipFill>
        <p:spPr bwMode="auto">
          <a:xfrm>
            <a:off x="1835150" y="1557338"/>
            <a:ext cx="1982788" cy="1820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4026" name="Picture 10" descr="junior02"/>
          <p:cNvPicPr>
            <a:picLocks noChangeAspect="1" noChangeArrowheads="1"/>
          </p:cNvPicPr>
          <p:nvPr/>
        </p:nvPicPr>
        <p:blipFill>
          <a:blip r:embed="rId7" cstate="print"/>
          <a:srcRect l="18071" t="5362" r="13394" b="14020"/>
          <a:stretch>
            <a:fillRect/>
          </a:stretch>
        </p:blipFill>
        <p:spPr bwMode="auto">
          <a:xfrm>
            <a:off x="6611938" y="2470150"/>
            <a:ext cx="1985962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4027" name="Picture 11" descr="junior03"/>
          <p:cNvPicPr>
            <a:picLocks noChangeAspect="1" noChangeArrowheads="1"/>
          </p:cNvPicPr>
          <p:nvPr/>
        </p:nvPicPr>
        <p:blipFill>
          <a:blip r:embed="rId8" cstate="print"/>
          <a:srcRect l="24998" r="9567" b="14717"/>
          <a:stretch>
            <a:fillRect/>
          </a:stretch>
        </p:blipFill>
        <p:spPr bwMode="auto">
          <a:xfrm>
            <a:off x="1836738" y="3644900"/>
            <a:ext cx="1982787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4028" name="Line 12"/>
          <p:cNvSpPr>
            <a:spLocks noChangeShapeType="1"/>
          </p:cNvSpPr>
          <p:nvPr/>
        </p:nvSpPr>
        <p:spPr bwMode="auto">
          <a:xfrm>
            <a:off x="3924300" y="2349500"/>
            <a:ext cx="2603500" cy="711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da-DK"/>
          </a:p>
        </p:txBody>
      </p:sp>
      <p:sp>
        <p:nvSpPr>
          <p:cNvPr id="214029" name="Line 13"/>
          <p:cNvSpPr>
            <a:spLocks noChangeShapeType="1"/>
          </p:cNvSpPr>
          <p:nvPr/>
        </p:nvSpPr>
        <p:spPr bwMode="auto">
          <a:xfrm flipH="1">
            <a:off x="3851275" y="4221163"/>
            <a:ext cx="2449513" cy="5794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da-DK"/>
          </a:p>
        </p:txBody>
      </p:sp>
      <p:sp>
        <p:nvSpPr>
          <p:cNvPr id="214030" name="Line 14"/>
          <p:cNvSpPr>
            <a:spLocks noChangeShapeType="1"/>
          </p:cNvSpPr>
          <p:nvPr/>
        </p:nvSpPr>
        <p:spPr bwMode="auto">
          <a:xfrm>
            <a:off x="3987800" y="5041900"/>
            <a:ext cx="2476500" cy="749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da-DK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140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214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214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2140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14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214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2140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214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214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2140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2140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4020" grpId="0" autoUpdateAnimBg="0"/>
      <p:bldP spid="214021" grpId="0" autoUpdateAnimBg="0"/>
      <p:bldP spid="214022" grpId="0" autoUpdateAnimBg="0"/>
      <p:bldP spid="214023" grpId="0" autoUpdateAnimBg="0"/>
      <p:bldP spid="214028" grpId="0" animBg="1"/>
      <p:bldP spid="214029" grpId="0" animBg="1"/>
      <p:bldP spid="214030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75EE2E-3C21-48CB-994E-3AE8CF8B8B53}" type="slidenum">
              <a:rPr lang="da-DK"/>
              <a:pPr>
                <a:defRPr/>
              </a:pPr>
              <a:t>35</a:t>
            </a:fld>
            <a:endParaRPr lang="da-DK"/>
          </a:p>
        </p:txBody>
      </p:sp>
      <p:graphicFrame>
        <p:nvGraphicFramePr>
          <p:cNvPr id="33795" name="Object 2"/>
          <p:cNvGraphicFramePr>
            <a:graphicFrameLocks noChangeAspect="1"/>
          </p:cNvGraphicFramePr>
          <p:nvPr/>
        </p:nvGraphicFramePr>
        <p:xfrm>
          <a:off x="395288" y="188913"/>
          <a:ext cx="8280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70" r:id="rId3" imgW="6115050" imgH="371475" progId="">
                  <p:embed/>
                </p:oleObj>
              </mc:Choice>
              <mc:Fallback>
                <p:oleObj r:id="rId3" imgW="6115050" imgH="371475" progId="">
                  <p:embed/>
                  <p:pic>
                    <p:nvPicPr>
                      <p:cNvPr id="33795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188913"/>
                        <a:ext cx="8280400" cy="3714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796" name="Text Box 3"/>
          <p:cNvSpPr txBox="1">
            <a:spLocks noChangeArrowheads="1"/>
          </p:cNvSpPr>
          <p:nvPr/>
        </p:nvSpPr>
        <p:spPr bwMode="auto">
          <a:xfrm>
            <a:off x="971550" y="1773238"/>
            <a:ext cx="374491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da-DK" altLang="da-DK" sz="2400" i="1" dirty="0">
                <a:latin typeface="+mn-lt"/>
              </a:rPr>
              <a:t>Begynd hjertemassagen</a:t>
            </a:r>
          </a:p>
        </p:txBody>
      </p:sp>
      <p:sp>
        <p:nvSpPr>
          <p:cNvPr id="215044" name="Text Box 4"/>
          <p:cNvSpPr txBox="1">
            <a:spLocks noChangeArrowheads="1"/>
          </p:cNvSpPr>
          <p:nvPr/>
        </p:nvSpPr>
        <p:spPr bwMode="auto">
          <a:xfrm>
            <a:off x="5364163" y="2781300"/>
            <a:ext cx="105240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da-DK" altLang="da-DK" i="1" dirty="0">
                <a:latin typeface="+mn-lt"/>
              </a:rPr>
              <a:t>Tryksted</a:t>
            </a:r>
          </a:p>
        </p:txBody>
      </p:sp>
      <p:sp>
        <p:nvSpPr>
          <p:cNvPr id="215045" name="Text Box 5"/>
          <p:cNvSpPr txBox="1">
            <a:spLocks noChangeArrowheads="1"/>
          </p:cNvSpPr>
          <p:nvPr/>
        </p:nvSpPr>
        <p:spPr bwMode="auto">
          <a:xfrm>
            <a:off x="3779838" y="4365625"/>
            <a:ext cx="1784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da-DK" altLang="da-DK" i="1" dirty="0">
                <a:latin typeface="+mn-lt"/>
              </a:rPr>
              <a:t>Placer </a:t>
            </a:r>
            <a:r>
              <a:rPr lang="da-DK" altLang="da-DK" i="1" dirty="0" err="1">
                <a:latin typeface="+mn-lt"/>
              </a:rPr>
              <a:t>håndhæl</a:t>
            </a:r>
            <a:endParaRPr lang="da-DK" altLang="da-DK" i="1" dirty="0">
              <a:latin typeface="+mn-lt"/>
            </a:endParaRPr>
          </a:p>
        </p:txBody>
      </p:sp>
      <p:sp>
        <p:nvSpPr>
          <p:cNvPr id="215046" name="Text Box 6"/>
          <p:cNvSpPr txBox="1">
            <a:spLocks noChangeArrowheads="1"/>
          </p:cNvSpPr>
          <p:nvPr/>
        </p:nvSpPr>
        <p:spPr bwMode="auto">
          <a:xfrm>
            <a:off x="3708400" y="5229225"/>
            <a:ext cx="28114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da-DK" altLang="da-DK" i="1" dirty="0">
                <a:latin typeface="+mn-lt"/>
              </a:rPr>
              <a:t>Tryk kun med </a:t>
            </a:r>
            <a:r>
              <a:rPr lang="da-DK" altLang="da-DK" i="1" dirty="0" err="1">
                <a:latin typeface="+mn-lt"/>
              </a:rPr>
              <a:t>håndhælen</a:t>
            </a:r>
            <a:endParaRPr lang="da-DK" altLang="da-DK" i="1" dirty="0">
              <a:latin typeface="+mn-lt"/>
            </a:endParaRPr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6443663" y="3933825"/>
            <a:ext cx="1971675" cy="2239963"/>
            <a:chOff x="3611" y="2841"/>
            <a:chExt cx="1242" cy="1411"/>
          </a:xfrm>
        </p:grpSpPr>
        <p:pic>
          <p:nvPicPr>
            <p:cNvPr id="33813" name="Picture 8" descr="30"/>
            <p:cNvPicPr>
              <a:picLocks noChangeAspect="1" noChangeArrowheads="1"/>
            </p:cNvPicPr>
            <p:nvPr/>
          </p:nvPicPr>
          <p:blipFill>
            <a:blip r:embed="rId5" cstate="print"/>
            <a:srcRect l="24611" t="6856" r="26131" b="8998"/>
            <a:stretch>
              <a:fillRect/>
            </a:stretch>
          </p:blipFill>
          <p:spPr bwMode="auto">
            <a:xfrm>
              <a:off x="3611" y="2841"/>
              <a:ext cx="1242" cy="14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3814" name="Oval 9"/>
            <p:cNvSpPr>
              <a:spLocks noChangeArrowheads="1"/>
            </p:cNvSpPr>
            <p:nvPr/>
          </p:nvSpPr>
          <p:spPr bwMode="auto">
            <a:xfrm>
              <a:off x="3936" y="3852"/>
              <a:ext cx="516" cy="228"/>
            </a:xfrm>
            <a:prstGeom prst="ellipse">
              <a:avLst/>
            </a:prstGeom>
            <a:solidFill>
              <a:schemeClr val="bg1">
                <a:alpha val="50195"/>
              </a:schemeClr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da-DK" altLang="da-DK"/>
            </a:p>
          </p:txBody>
        </p:sp>
      </p:grpSp>
      <p:pic>
        <p:nvPicPr>
          <p:cNvPr id="215050" name="Picture 10" descr="junior05"/>
          <p:cNvPicPr>
            <a:picLocks noChangeAspect="1" noChangeArrowheads="1"/>
          </p:cNvPicPr>
          <p:nvPr/>
        </p:nvPicPr>
        <p:blipFill>
          <a:blip r:embed="rId6" cstate="print"/>
          <a:srcRect l="32822" t="13202" b="4865"/>
          <a:stretch>
            <a:fillRect/>
          </a:stretch>
        </p:blipFill>
        <p:spPr bwMode="auto">
          <a:xfrm>
            <a:off x="1758950" y="3871913"/>
            <a:ext cx="1985963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51" name="Rectangle 11"/>
          <p:cNvSpPr>
            <a:spLocks noChangeArrowheads="1"/>
          </p:cNvSpPr>
          <p:nvPr/>
        </p:nvSpPr>
        <p:spPr bwMode="auto">
          <a:xfrm>
            <a:off x="900113" y="692150"/>
            <a:ext cx="7585075" cy="782638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/>
          <a:p>
            <a:pPr eaLnBrk="1" hangingPunct="1">
              <a:defRPr/>
            </a:pPr>
            <a:r>
              <a:rPr lang="da-DK" sz="3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Trinvis førstehjælp til </a:t>
            </a:r>
            <a:r>
              <a:rPr lang="da-DK" sz="32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børn 1 år</a:t>
            </a:r>
            <a:r>
              <a:rPr lang="da-DK" sz="3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  <a:r>
              <a:rPr lang="da-DK" sz="3200" b="1" dirty="0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– puberteten</a:t>
            </a:r>
            <a:r>
              <a:rPr lang="da-DK" sz="3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- trin for trin</a:t>
            </a:r>
          </a:p>
        </p:txBody>
      </p:sp>
      <p:grpSp>
        <p:nvGrpSpPr>
          <p:cNvPr id="3" name="Group 13"/>
          <p:cNvGrpSpPr>
            <a:grpSpLocks/>
          </p:cNvGrpSpPr>
          <p:nvPr/>
        </p:nvGrpSpPr>
        <p:grpSpPr bwMode="auto">
          <a:xfrm>
            <a:off x="6443663" y="2060575"/>
            <a:ext cx="1985962" cy="1584325"/>
            <a:chOff x="3588" y="1392"/>
            <a:chExt cx="1251" cy="998"/>
          </a:xfrm>
        </p:grpSpPr>
        <p:pic>
          <p:nvPicPr>
            <p:cNvPr id="33809" name="Picture 14" descr="Billede 129"/>
            <p:cNvPicPr>
              <a:picLocks noChangeAspect="1" noChangeArrowheads="1"/>
            </p:cNvPicPr>
            <p:nvPr/>
          </p:nvPicPr>
          <p:blipFill>
            <a:blip r:embed="rId7" cstate="print"/>
            <a:srcRect l="18690" t="25890" r="46878" b="37512"/>
            <a:stretch>
              <a:fillRect/>
            </a:stretch>
          </p:blipFill>
          <p:spPr bwMode="auto">
            <a:xfrm>
              <a:off x="3588" y="1392"/>
              <a:ext cx="1251" cy="9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3810" name="Oval 15"/>
            <p:cNvSpPr>
              <a:spLocks noChangeArrowheads="1"/>
            </p:cNvSpPr>
            <p:nvPr/>
          </p:nvSpPr>
          <p:spPr bwMode="auto">
            <a:xfrm>
              <a:off x="3943" y="1830"/>
              <a:ext cx="177" cy="99"/>
            </a:xfrm>
            <a:prstGeom prst="ellipse">
              <a:avLst/>
            </a:prstGeom>
            <a:solidFill>
              <a:schemeClr val="bg1">
                <a:alpha val="50195"/>
              </a:schemeClr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da-DK" altLang="da-DK"/>
            </a:p>
          </p:txBody>
        </p:sp>
        <p:sp>
          <p:nvSpPr>
            <p:cNvPr id="33811" name="Line 16"/>
            <p:cNvSpPr>
              <a:spLocks noChangeShapeType="1"/>
            </p:cNvSpPr>
            <p:nvPr/>
          </p:nvSpPr>
          <p:spPr bwMode="auto">
            <a:xfrm>
              <a:off x="4011" y="1743"/>
              <a:ext cx="12" cy="32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lgDash"/>
              <a:round/>
              <a:headEnd/>
              <a:tailEnd/>
            </a:ln>
          </p:spPr>
          <p:txBody>
            <a:bodyPr/>
            <a:lstStyle/>
            <a:p>
              <a:endParaRPr lang="da-DK"/>
            </a:p>
          </p:txBody>
        </p:sp>
        <p:sp>
          <p:nvSpPr>
            <p:cNvPr id="33812" name="Line 17"/>
            <p:cNvSpPr>
              <a:spLocks noChangeShapeType="1"/>
            </p:cNvSpPr>
            <p:nvPr/>
          </p:nvSpPr>
          <p:spPr bwMode="auto">
            <a:xfrm rot="-5079972">
              <a:off x="4137" y="1574"/>
              <a:ext cx="66" cy="6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lgDash"/>
              <a:round/>
              <a:headEnd/>
              <a:tailEnd/>
            </a:ln>
          </p:spPr>
          <p:txBody>
            <a:bodyPr/>
            <a:lstStyle/>
            <a:p>
              <a:endParaRPr lang="da-DK"/>
            </a:p>
          </p:txBody>
        </p:sp>
      </p:grpSp>
      <p:sp>
        <p:nvSpPr>
          <p:cNvPr id="215058" name="Line 18"/>
          <p:cNvSpPr>
            <a:spLocks noChangeShapeType="1"/>
          </p:cNvSpPr>
          <p:nvPr/>
        </p:nvSpPr>
        <p:spPr bwMode="auto">
          <a:xfrm>
            <a:off x="4500563" y="2276475"/>
            <a:ext cx="1008062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da-DK"/>
          </a:p>
        </p:txBody>
      </p:sp>
      <p:sp>
        <p:nvSpPr>
          <p:cNvPr id="215059" name="Line 19"/>
          <p:cNvSpPr>
            <a:spLocks noChangeShapeType="1"/>
          </p:cNvSpPr>
          <p:nvPr/>
        </p:nvSpPr>
        <p:spPr bwMode="auto">
          <a:xfrm flipH="1">
            <a:off x="4419600" y="3284538"/>
            <a:ext cx="1089025" cy="10588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da-DK"/>
          </a:p>
        </p:txBody>
      </p:sp>
      <p:sp>
        <p:nvSpPr>
          <p:cNvPr id="215060" name="Line 20"/>
          <p:cNvSpPr>
            <a:spLocks noChangeShapeType="1"/>
          </p:cNvSpPr>
          <p:nvPr/>
        </p:nvSpPr>
        <p:spPr bwMode="auto">
          <a:xfrm>
            <a:off x="4343400" y="4876800"/>
            <a:ext cx="733425" cy="2809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da-DK"/>
          </a:p>
        </p:txBody>
      </p:sp>
      <p:sp>
        <p:nvSpPr>
          <p:cNvPr id="215061" name="Text Box 21"/>
          <p:cNvSpPr txBox="1">
            <a:spLocks noChangeArrowheads="1"/>
          </p:cNvSpPr>
          <p:nvPr/>
        </p:nvSpPr>
        <p:spPr bwMode="auto">
          <a:xfrm>
            <a:off x="3733800" y="5791200"/>
            <a:ext cx="23542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da-DK" altLang="da-DK" b="1" i="1" dirty="0">
                <a:solidFill>
                  <a:srgbClr val="FFFF00"/>
                </a:solidFill>
                <a:latin typeface="+mn-lt"/>
              </a:rPr>
              <a:t>Trykrytme: 30:2</a:t>
            </a:r>
            <a:endParaRPr lang="da-DK" altLang="da-DK" i="1" dirty="0">
              <a:solidFill>
                <a:srgbClr val="FFFF00"/>
              </a:solidFill>
              <a:latin typeface="+mn-lt"/>
            </a:endParaRPr>
          </a:p>
        </p:txBody>
      </p:sp>
      <p:sp>
        <p:nvSpPr>
          <p:cNvPr id="215062" name="Text Box 22"/>
          <p:cNvSpPr txBox="1">
            <a:spLocks noChangeArrowheads="1"/>
          </p:cNvSpPr>
          <p:nvPr/>
        </p:nvSpPr>
        <p:spPr bwMode="auto">
          <a:xfrm>
            <a:off x="1476375" y="6237288"/>
            <a:ext cx="6624638" cy="366712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da-DK" b="1" i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Bemærk!</a:t>
            </a:r>
            <a:r>
              <a:rPr lang="da-DK" b="1" i="1" dirty="0">
                <a:latin typeface="+mn-lt"/>
              </a:rPr>
              <a:t>  Brug genoplivningsudstyr hurtigst muligt!</a:t>
            </a:r>
            <a:endParaRPr lang="da-DK" i="1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15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215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215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215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215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215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2150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150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150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150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150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44" grpId="0" autoUpdateAnimBg="0"/>
      <p:bldP spid="215045" grpId="0" autoUpdateAnimBg="0"/>
      <p:bldP spid="215046" grpId="0" autoUpdateAnimBg="0"/>
      <p:bldP spid="215058" grpId="0" animBg="1"/>
      <p:bldP spid="215059" grpId="0" animBg="1"/>
      <p:bldP spid="215060" grpId="0" animBg="1"/>
      <p:bldP spid="215061" grpId="0" autoUpdateAnimBg="0"/>
      <p:bldP spid="215062" grpId="0" autoUpdateAnimBg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numm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FC12EC-8A9E-4E69-A47D-35A06BF86E99}" type="slidenum">
              <a:rPr lang="da-DK" smtClean="0"/>
              <a:pPr>
                <a:defRPr/>
              </a:pPr>
              <a:t>36</a:t>
            </a:fld>
            <a:endParaRPr lang="da-DK" dirty="0"/>
          </a:p>
        </p:txBody>
      </p:sp>
      <p:pic>
        <p:nvPicPr>
          <p:cNvPr id="2232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536" y="10328"/>
            <a:ext cx="9577064" cy="6947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4303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ECE829-E355-4275-B7E1-9628E69C1894}" type="slidenum">
              <a:rPr lang="da-DK"/>
              <a:pPr>
                <a:defRPr/>
              </a:pPr>
              <a:t>37</a:t>
            </a:fld>
            <a:endParaRPr lang="da-DK"/>
          </a:p>
        </p:txBody>
      </p:sp>
      <p:graphicFrame>
        <p:nvGraphicFramePr>
          <p:cNvPr id="34819" name="Object 2"/>
          <p:cNvGraphicFramePr>
            <a:graphicFrameLocks noChangeAspect="1"/>
          </p:cNvGraphicFramePr>
          <p:nvPr/>
        </p:nvGraphicFramePr>
        <p:xfrm>
          <a:off x="395288" y="188913"/>
          <a:ext cx="8280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794" r:id="rId3" imgW="6115050" imgH="371475" progId="">
                  <p:embed/>
                </p:oleObj>
              </mc:Choice>
              <mc:Fallback>
                <p:oleObj r:id="rId3" imgW="6115050" imgH="371475" progId="">
                  <p:embed/>
                  <p:pic>
                    <p:nvPicPr>
                      <p:cNvPr id="34819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188913"/>
                        <a:ext cx="8280400" cy="3714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6067" name="Rectangle 3"/>
          <p:cNvSpPr>
            <a:spLocks noChangeArrowheads="1"/>
          </p:cNvSpPr>
          <p:nvPr/>
        </p:nvSpPr>
        <p:spPr bwMode="auto">
          <a:xfrm>
            <a:off x="900113" y="620713"/>
            <a:ext cx="7585075" cy="782637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/>
          <a:p>
            <a:pPr eaLnBrk="1" hangingPunct="1">
              <a:defRPr/>
            </a:pPr>
            <a:r>
              <a:rPr lang="da-DK" sz="3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Trinvis førstehjælp til </a:t>
            </a:r>
            <a:r>
              <a:rPr lang="da-DK" sz="32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børn 0-1 år</a:t>
            </a:r>
            <a:r>
              <a:rPr lang="da-DK" sz="3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 trin for trin</a:t>
            </a:r>
          </a:p>
        </p:txBody>
      </p:sp>
      <p:sp>
        <p:nvSpPr>
          <p:cNvPr id="216068" name="Text Box 4"/>
          <p:cNvSpPr txBox="1">
            <a:spLocks noChangeArrowheads="1"/>
          </p:cNvSpPr>
          <p:nvPr/>
        </p:nvSpPr>
        <p:spPr bwMode="auto">
          <a:xfrm>
            <a:off x="3648075" y="1393825"/>
            <a:ext cx="23637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da-DK" altLang="da-DK" i="1" dirty="0">
                <a:latin typeface="+mn-lt"/>
              </a:rPr>
              <a:t>Er barnet bevidstløs</a:t>
            </a:r>
            <a:r>
              <a:rPr lang="da-DK" altLang="da-DK" i="1" dirty="0">
                <a:latin typeface="Georgia" pitchFamily="18" charset="0"/>
              </a:rPr>
              <a:t>?</a:t>
            </a:r>
          </a:p>
        </p:txBody>
      </p:sp>
      <p:sp>
        <p:nvSpPr>
          <p:cNvPr id="216069" name="Text Box 5"/>
          <p:cNvSpPr txBox="1">
            <a:spLocks noChangeArrowheads="1"/>
          </p:cNvSpPr>
          <p:nvPr/>
        </p:nvSpPr>
        <p:spPr bwMode="auto">
          <a:xfrm>
            <a:off x="3965575" y="2879725"/>
            <a:ext cx="26003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da-DK" altLang="da-DK" i="1" dirty="0">
                <a:latin typeface="+mn-lt"/>
              </a:rPr>
              <a:t>Er der noget i munden?</a:t>
            </a:r>
          </a:p>
          <a:p>
            <a:pPr eaLnBrk="1" hangingPunct="1"/>
            <a:r>
              <a:rPr lang="da-DK" altLang="da-DK" i="1" dirty="0">
                <a:latin typeface="+mn-lt"/>
              </a:rPr>
              <a:t>Trækker barnet vejret?</a:t>
            </a:r>
          </a:p>
        </p:txBody>
      </p:sp>
      <p:sp>
        <p:nvSpPr>
          <p:cNvPr id="216070" name="Text Box 6"/>
          <p:cNvSpPr txBox="1">
            <a:spLocks noChangeArrowheads="1"/>
          </p:cNvSpPr>
          <p:nvPr/>
        </p:nvSpPr>
        <p:spPr bwMode="auto">
          <a:xfrm>
            <a:off x="3667125" y="4508500"/>
            <a:ext cx="19177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da-DK" altLang="da-DK" i="1" dirty="0">
                <a:latin typeface="Georgia" pitchFamily="18" charset="0"/>
              </a:rPr>
              <a:t> </a:t>
            </a:r>
            <a:r>
              <a:rPr lang="da-DK" altLang="da-DK" i="1" dirty="0">
                <a:latin typeface="+mn-lt"/>
              </a:rPr>
              <a:t>5 Indblæsninger</a:t>
            </a:r>
          </a:p>
        </p:txBody>
      </p:sp>
      <p:sp>
        <p:nvSpPr>
          <p:cNvPr id="216071" name="Text Box 7"/>
          <p:cNvSpPr txBox="1">
            <a:spLocks noChangeArrowheads="1"/>
          </p:cNvSpPr>
          <p:nvPr/>
        </p:nvSpPr>
        <p:spPr bwMode="auto">
          <a:xfrm>
            <a:off x="4932363" y="5632450"/>
            <a:ext cx="367188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da-DK" altLang="da-DK" sz="2400" i="1" dirty="0">
                <a:latin typeface="+mn-lt"/>
              </a:rPr>
              <a:t>Begynd hjertemassagen</a:t>
            </a:r>
          </a:p>
          <a:p>
            <a:pPr eaLnBrk="1" hangingPunct="1"/>
            <a:r>
              <a:rPr lang="da-DK" altLang="da-DK" sz="2400" i="1" dirty="0">
                <a:latin typeface="+mn-lt"/>
              </a:rPr>
              <a:t>Efter 1 minut alarmering</a:t>
            </a:r>
          </a:p>
        </p:txBody>
      </p:sp>
      <p:pic>
        <p:nvPicPr>
          <p:cNvPr id="216072" name="Picture 8" descr="21"/>
          <p:cNvPicPr>
            <a:picLocks noChangeAspect="1" noChangeArrowheads="1"/>
          </p:cNvPicPr>
          <p:nvPr/>
        </p:nvPicPr>
        <p:blipFill>
          <a:blip r:embed="rId5" cstate="print"/>
          <a:srcRect l="26605" r="6937"/>
          <a:stretch>
            <a:fillRect/>
          </a:stretch>
        </p:blipFill>
        <p:spPr bwMode="auto">
          <a:xfrm>
            <a:off x="1636713" y="4130675"/>
            <a:ext cx="1979612" cy="1979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6073" name="Picture 9" descr="32"/>
          <p:cNvPicPr>
            <a:picLocks noChangeAspect="1" noChangeArrowheads="1"/>
          </p:cNvPicPr>
          <p:nvPr/>
        </p:nvPicPr>
        <p:blipFill>
          <a:blip r:embed="rId6" cstate="print"/>
          <a:srcRect l="20334" r="23375"/>
          <a:stretch>
            <a:fillRect/>
          </a:stretch>
        </p:blipFill>
        <p:spPr bwMode="auto">
          <a:xfrm>
            <a:off x="1619250" y="1557338"/>
            <a:ext cx="1979613" cy="2338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6074" name="Picture 10" descr="3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570663" y="2900363"/>
            <a:ext cx="1979612" cy="1316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6076" name="Line 12"/>
          <p:cNvSpPr>
            <a:spLocks noChangeShapeType="1"/>
          </p:cNvSpPr>
          <p:nvPr/>
        </p:nvSpPr>
        <p:spPr bwMode="auto">
          <a:xfrm>
            <a:off x="4356100" y="1844675"/>
            <a:ext cx="1384300" cy="1016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da-DK"/>
          </a:p>
        </p:txBody>
      </p:sp>
      <p:sp>
        <p:nvSpPr>
          <p:cNvPr id="216077" name="Line 13"/>
          <p:cNvSpPr>
            <a:spLocks noChangeShapeType="1"/>
          </p:cNvSpPr>
          <p:nvPr/>
        </p:nvSpPr>
        <p:spPr bwMode="auto">
          <a:xfrm flipH="1">
            <a:off x="4284663" y="3573463"/>
            <a:ext cx="1244600" cy="889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da-DK"/>
          </a:p>
        </p:txBody>
      </p:sp>
      <p:sp>
        <p:nvSpPr>
          <p:cNvPr id="216078" name="Line 14"/>
          <p:cNvSpPr>
            <a:spLocks noChangeShapeType="1"/>
          </p:cNvSpPr>
          <p:nvPr/>
        </p:nvSpPr>
        <p:spPr bwMode="auto">
          <a:xfrm>
            <a:off x="4457700" y="4940300"/>
            <a:ext cx="1122363" cy="6492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da-DK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16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216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216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216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16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216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2160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2160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216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216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6068" grpId="0" autoUpdateAnimBg="0"/>
      <p:bldP spid="216069" grpId="0" autoUpdateAnimBg="0"/>
      <p:bldP spid="216070" grpId="0" autoUpdateAnimBg="0"/>
      <p:bldP spid="216071" grpId="0" autoUpdateAnimBg="0"/>
      <p:bldP spid="216076" grpId="0" animBg="1"/>
      <p:bldP spid="216077" grpId="0" animBg="1"/>
      <p:bldP spid="216078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F93341-503E-4937-A50B-AB68CA61B014}" type="slidenum">
              <a:rPr lang="da-DK"/>
              <a:pPr>
                <a:defRPr/>
              </a:pPr>
              <a:t>38</a:t>
            </a:fld>
            <a:endParaRPr lang="da-DK"/>
          </a:p>
        </p:txBody>
      </p:sp>
      <p:graphicFrame>
        <p:nvGraphicFramePr>
          <p:cNvPr id="35843" name="Object 2"/>
          <p:cNvGraphicFramePr>
            <a:graphicFrameLocks noChangeAspect="1"/>
          </p:cNvGraphicFramePr>
          <p:nvPr/>
        </p:nvGraphicFramePr>
        <p:xfrm>
          <a:off x="395288" y="188913"/>
          <a:ext cx="8280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18" r:id="rId3" imgW="6115050" imgH="371475" progId="">
                  <p:embed/>
                </p:oleObj>
              </mc:Choice>
              <mc:Fallback>
                <p:oleObj r:id="rId3" imgW="6115050" imgH="371475" progId="">
                  <p:embed/>
                  <p:pic>
                    <p:nvPicPr>
                      <p:cNvPr id="35843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188913"/>
                        <a:ext cx="8280400" cy="3714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844" name="Text Box 3"/>
          <p:cNvSpPr txBox="1">
            <a:spLocks noChangeArrowheads="1"/>
          </p:cNvSpPr>
          <p:nvPr/>
        </p:nvSpPr>
        <p:spPr bwMode="auto">
          <a:xfrm>
            <a:off x="3635375" y="1557338"/>
            <a:ext cx="55086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da-DK" altLang="da-DK" sz="2400" b="1" dirty="0">
                <a:latin typeface="+mn-lt"/>
              </a:rPr>
              <a:t>Tryksted  </a:t>
            </a:r>
            <a:r>
              <a:rPr lang="da-DK" altLang="da-DK" sz="1200" b="1" dirty="0">
                <a:latin typeface="+mn-lt"/>
              </a:rPr>
              <a:t>umiddelbart under brystvorterne</a:t>
            </a:r>
          </a:p>
        </p:txBody>
      </p:sp>
      <p:sp>
        <p:nvSpPr>
          <p:cNvPr id="217092" name="Text Box 4"/>
          <p:cNvSpPr txBox="1">
            <a:spLocks noChangeArrowheads="1"/>
          </p:cNvSpPr>
          <p:nvPr/>
        </p:nvSpPr>
        <p:spPr bwMode="auto">
          <a:xfrm>
            <a:off x="2987675" y="4076700"/>
            <a:ext cx="33448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da-DK" altLang="da-DK" sz="2400" b="1" dirty="0">
                <a:latin typeface="+mn-lt"/>
              </a:rPr>
              <a:t>Tryk med 2 fingre:</a:t>
            </a:r>
          </a:p>
        </p:txBody>
      </p:sp>
      <p:sp>
        <p:nvSpPr>
          <p:cNvPr id="217093" name="Rectangle 5"/>
          <p:cNvSpPr>
            <a:spLocks noChangeArrowheads="1"/>
          </p:cNvSpPr>
          <p:nvPr/>
        </p:nvSpPr>
        <p:spPr bwMode="auto">
          <a:xfrm>
            <a:off x="684213" y="692150"/>
            <a:ext cx="7585075" cy="782638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/>
          <a:p>
            <a:pPr eaLnBrk="1" hangingPunct="1">
              <a:defRPr/>
            </a:pPr>
            <a:r>
              <a:rPr lang="da-DK" sz="3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Trinvis førstehjælp til </a:t>
            </a:r>
            <a:r>
              <a:rPr lang="da-DK" sz="32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børn 0-1 år</a:t>
            </a:r>
            <a:r>
              <a:rPr lang="da-DK" sz="3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 trin for trin</a:t>
            </a:r>
          </a:p>
        </p:txBody>
      </p:sp>
      <p:pic>
        <p:nvPicPr>
          <p:cNvPr id="35847" name="Picture 6" descr="33"/>
          <p:cNvPicPr>
            <a:picLocks noChangeAspect="1" noChangeArrowheads="1"/>
          </p:cNvPicPr>
          <p:nvPr/>
        </p:nvPicPr>
        <p:blipFill>
          <a:blip r:embed="rId5" cstate="print"/>
          <a:srcRect l="31357" t="6142" r="27650" b="40988"/>
          <a:stretch>
            <a:fillRect/>
          </a:stretch>
        </p:blipFill>
        <p:spPr bwMode="auto">
          <a:xfrm>
            <a:off x="3492500" y="1989138"/>
            <a:ext cx="1990725" cy="1709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7095" name="Picture 7" descr="33"/>
          <p:cNvPicPr>
            <a:picLocks noChangeAspect="1" noChangeArrowheads="1"/>
          </p:cNvPicPr>
          <p:nvPr/>
        </p:nvPicPr>
        <p:blipFill>
          <a:blip r:embed="rId6" cstate="print"/>
          <a:srcRect l="25656" t="6998" r="27936" b="28850"/>
          <a:stretch>
            <a:fillRect/>
          </a:stretch>
        </p:blipFill>
        <p:spPr bwMode="auto">
          <a:xfrm>
            <a:off x="3492500" y="4508500"/>
            <a:ext cx="1976438" cy="1817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9" name="Line 8"/>
          <p:cNvSpPr>
            <a:spLocks noChangeShapeType="1"/>
          </p:cNvSpPr>
          <p:nvPr/>
        </p:nvSpPr>
        <p:spPr bwMode="auto">
          <a:xfrm>
            <a:off x="3962400" y="2984500"/>
            <a:ext cx="685800" cy="342900"/>
          </a:xfrm>
          <a:prstGeom prst="line">
            <a:avLst/>
          </a:prstGeom>
          <a:noFill/>
          <a:ln w="9525">
            <a:solidFill>
              <a:schemeClr val="bg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da-DK"/>
          </a:p>
        </p:txBody>
      </p:sp>
      <p:sp>
        <p:nvSpPr>
          <p:cNvPr id="35850" name="Line 9"/>
          <p:cNvSpPr>
            <a:spLocks noChangeShapeType="1"/>
          </p:cNvSpPr>
          <p:nvPr/>
        </p:nvSpPr>
        <p:spPr bwMode="auto">
          <a:xfrm flipH="1">
            <a:off x="4127500" y="3124200"/>
            <a:ext cx="419100" cy="203200"/>
          </a:xfrm>
          <a:prstGeom prst="line">
            <a:avLst/>
          </a:prstGeom>
          <a:noFill/>
          <a:ln w="9525">
            <a:solidFill>
              <a:schemeClr val="bg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da-DK"/>
          </a:p>
        </p:txBody>
      </p:sp>
      <p:sp>
        <p:nvSpPr>
          <p:cNvPr id="217098" name="Text Box 10"/>
          <p:cNvSpPr txBox="1">
            <a:spLocks noChangeArrowheads="1"/>
          </p:cNvSpPr>
          <p:nvPr/>
        </p:nvSpPr>
        <p:spPr bwMode="auto">
          <a:xfrm>
            <a:off x="685800" y="5105400"/>
            <a:ext cx="2743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da-DK" altLang="da-DK" sz="2400" b="1" dirty="0">
                <a:solidFill>
                  <a:srgbClr val="FFFF00"/>
                </a:solidFill>
                <a:latin typeface="+mn-lt"/>
              </a:rPr>
              <a:t>Trykrytme: 30:2</a:t>
            </a:r>
            <a:endParaRPr lang="da-DK" altLang="da-DK" dirty="0">
              <a:solidFill>
                <a:srgbClr val="FFFF00"/>
              </a:solidFill>
              <a:latin typeface="+mn-lt"/>
            </a:endParaRPr>
          </a:p>
        </p:txBody>
      </p:sp>
      <p:sp>
        <p:nvSpPr>
          <p:cNvPr id="217099" name="Text Box 11"/>
          <p:cNvSpPr txBox="1">
            <a:spLocks noChangeArrowheads="1"/>
          </p:cNvSpPr>
          <p:nvPr/>
        </p:nvSpPr>
        <p:spPr bwMode="auto">
          <a:xfrm>
            <a:off x="5508625" y="5084763"/>
            <a:ext cx="3419475" cy="1277273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da-DK" sz="22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Bemærk!</a:t>
            </a:r>
            <a:r>
              <a:rPr lang="da-DK" sz="2200" b="1" dirty="0">
                <a:latin typeface="+mn-lt"/>
              </a:rPr>
              <a:t>   Anvend  ikke hjertestarter.</a:t>
            </a:r>
          </a:p>
          <a:p>
            <a:pPr eaLnBrk="1" hangingPunct="1">
              <a:spcBef>
                <a:spcPct val="50000"/>
              </a:spcBef>
              <a:defRPr/>
            </a:pPr>
            <a:r>
              <a:rPr lang="da-DK" sz="2200" b="1" dirty="0">
                <a:solidFill>
                  <a:srgbClr val="FF0000"/>
                </a:solidFill>
                <a:latin typeface="+mn-lt"/>
              </a:rPr>
              <a:t>Ilt</a:t>
            </a:r>
            <a:r>
              <a:rPr lang="da-DK" sz="2200" b="1" dirty="0">
                <a:latin typeface="+mn-lt"/>
              </a:rPr>
              <a:t> hvis det er tilladt</a:t>
            </a:r>
            <a:endParaRPr lang="da-DK" sz="220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17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217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17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17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17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17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7092" grpId="0" autoUpdateAnimBg="0"/>
      <p:bldP spid="217098" grpId="0" autoUpdateAnimBg="0"/>
      <p:bldP spid="217099" grpId="0" autoUpdateAnimBg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E4EA09-17B5-4800-9442-9F337A43883A}" type="slidenum">
              <a:rPr lang="da-DK" smtClean="0"/>
              <a:pPr>
                <a:defRPr/>
              </a:pPr>
              <a:t>39</a:t>
            </a:fld>
            <a:endParaRPr lang="da-DK" dirty="0"/>
          </a:p>
        </p:txBody>
      </p:sp>
      <p:pic>
        <p:nvPicPr>
          <p:cNvPr id="2242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4524" y="-99392"/>
            <a:ext cx="9433048" cy="6957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6811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1F4EAF-8B5A-424B-A723-628AD3BF2523}" type="slidenum">
              <a:rPr lang="da-DK"/>
              <a:pPr>
                <a:defRPr/>
              </a:pPr>
              <a:t>4</a:t>
            </a:fld>
            <a:endParaRPr lang="da-DK" dirty="0"/>
          </a:p>
        </p:txBody>
      </p:sp>
      <p:graphicFrame>
        <p:nvGraphicFramePr>
          <p:cNvPr id="5123" name="Object 4"/>
          <p:cNvGraphicFramePr>
            <a:graphicFrameLocks noChangeAspect="1"/>
          </p:cNvGraphicFramePr>
          <p:nvPr/>
        </p:nvGraphicFramePr>
        <p:xfrm>
          <a:off x="468313" y="333375"/>
          <a:ext cx="8135937" cy="492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" r:id="rId4" imgW="6115050" imgH="371475" progId="">
                  <p:embed/>
                </p:oleObj>
              </mc:Choice>
              <mc:Fallback>
                <p:oleObj r:id="rId4" imgW="6115050" imgH="371475" progId="">
                  <p:embed/>
                  <p:pic>
                    <p:nvPicPr>
                      <p:cNvPr id="5123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333375"/>
                        <a:ext cx="8135937" cy="492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4" name="Rectangle 5"/>
          <p:cNvSpPr>
            <a:spLocks noChangeArrowheads="1"/>
          </p:cNvSpPr>
          <p:nvPr/>
        </p:nvSpPr>
        <p:spPr bwMode="auto">
          <a:xfrm>
            <a:off x="0" y="0"/>
            <a:ext cx="184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r>
              <a:rPr lang="da-DK" altLang="da-DK"/>
              <a:t/>
            </a:r>
            <a:br>
              <a:rPr lang="da-DK" altLang="da-DK"/>
            </a:br>
            <a:endParaRPr lang="da-DK" altLang="da-DK"/>
          </a:p>
        </p:txBody>
      </p:sp>
      <p:sp>
        <p:nvSpPr>
          <p:cNvPr id="5125" name="WordArt 6"/>
          <p:cNvSpPr>
            <a:spLocks noChangeArrowheads="1" noChangeShapeType="1" noTextEdit="1"/>
          </p:cNvSpPr>
          <p:nvPr/>
        </p:nvSpPr>
        <p:spPr bwMode="auto">
          <a:xfrm>
            <a:off x="755650" y="1989138"/>
            <a:ext cx="7777163" cy="2447925"/>
          </a:xfrm>
          <a:prstGeom prst="rect">
            <a:avLst/>
          </a:prstGeom>
        </p:spPr>
        <p:txBody>
          <a:bodyPr wrap="none" fromWordArt="1">
            <a:prstTxWarp prst="textTriangle">
              <a:avLst>
                <a:gd name="adj" fmla="val 0"/>
              </a:avLst>
            </a:prstTxWarp>
            <a:scene3d>
              <a:camera prst="legacyObliqueTopLeft"/>
              <a:lightRig rig="legacyNormal3" dir="r"/>
            </a:scene3d>
            <a:sp3d extrusionH="201600" prstMaterial="legacyMatte">
              <a:extrusionClr>
                <a:srgbClr val="0066CC"/>
              </a:extrusionClr>
            </a:sp3d>
          </a:bodyPr>
          <a:lstStyle/>
          <a:p>
            <a:pPr algn="ctr"/>
            <a:r>
              <a:rPr lang="da-DK" sz="3600" kern="10" dirty="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FFCC"/>
                    </a:gs>
                    <a:gs pos="100000">
                      <a:srgbClr val="FF9999"/>
                    </a:gs>
                  </a:gsLst>
                  <a:lin ang="5400000" scaled="1"/>
                </a:gradFill>
                <a:latin typeface="Times New Roman"/>
                <a:cs typeface="Times New Roman"/>
              </a:rPr>
              <a:t>Bassinlivredderprøven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49E9A0-FB32-4E36-BDBC-68A985C219AB}" type="slidenum">
              <a:rPr lang="da-DK"/>
              <a:pPr>
                <a:defRPr/>
              </a:pPr>
              <a:t>40</a:t>
            </a:fld>
            <a:endParaRPr lang="da-DK"/>
          </a:p>
        </p:txBody>
      </p:sp>
      <p:graphicFrame>
        <p:nvGraphicFramePr>
          <p:cNvPr id="37891" name="Object 2"/>
          <p:cNvGraphicFramePr>
            <a:graphicFrameLocks noGrp="1" noChangeAspect="1"/>
          </p:cNvGraphicFramePr>
          <p:nvPr>
            <p:ph type="title"/>
          </p:nvPr>
        </p:nvGraphicFramePr>
        <p:xfrm>
          <a:off x="468313" y="260350"/>
          <a:ext cx="8207375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42" r:id="rId3" imgW="6115050" imgH="371475" progId="">
                  <p:embed/>
                </p:oleObj>
              </mc:Choice>
              <mc:Fallback>
                <p:oleObj r:id="rId3" imgW="6115050" imgH="371475" progId="">
                  <p:embed/>
                  <p:pic>
                    <p:nvPicPr>
                      <p:cNvPr id="37891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260350"/>
                        <a:ext cx="8207375" cy="3714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892" name="Text Box 3"/>
          <p:cNvSpPr txBox="1">
            <a:spLocks noChangeArrowheads="1"/>
          </p:cNvSpPr>
          <p:nvPr/>
        </p:nvSpPr>
        <p:spPr bwMode="auto">
          <a:xfrm>
            <a:off x="539750" y="549275"/>
            <a:ext cx="80645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a-DK" altLang="da-DK" sz="2800" b="1" dirty="0">
                <a:latin typeface="+mn-lt"/>
              </a:rPr>
              <a:t>Hjertestarter</a:t>
            </a:r>
          </a:p>
        </p:txBody>
      </p:sp>
      <p:sp>
        <p:nvSpPr>
          <p:cNvPr id="37893" name="Text Box 8"/>
          <p:cNvSpPr txBox="1">
            <a:spLocks noChangeArrowheads="1"/>
          </p:cNvSpPr>
          <p:nvPr/>
        </p:nvSpPr>
        <p:spPr bwMode="auto">
          <a:xfrm>
            <a:off x="1908175" y="1196975"/>
            <a:ext cx="6697663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a-DK" altLang="da-DK" sz="2400" dirty="0"/>
              <a:t>3. Undgå berøring af patienten ved analyse af hjerterytme. </a:t>
            </a:r>
            <a:r>
              <a:rPr lang="da-DK" altLang="da-DK" sz="2400" dirty="0">
                <a:solidFill>
                  <a:srgbClr val="FFFF00"/>
                </a:solidFill>
              </a:rPr>
              <a:t>(brug ventetiden til klargøring af ilt)</a:t>
            </a:r>
          </a:p>
        </p:txBody>
      </p:sp>
      <p:sp>
        <p:nvSpPr>
          <p:cNvPr id="293897" name="Text Box 9"/>
          <p:cNvSpPr txBox="1">
            <a:spLocks noChangeArrowheads="1"/>
          </p:cNvSpPr>
          <p:nvPr/>
        </p:nvSpPr>
        <p:spPr bwMode="auto">
          <a:xfrm>
            <a:off x="1835150" y="2781300"/>
            <a:ext cx="6697663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a-DK" altLang="da-DK" sz="2400" dirty="0"/>
              <a:t>4. Afgiv stød (hvis hjerterytmen er </a:t>
            </a:r>
            <a:r>
              <a:rPr lang="da-DK" altLang="da-DK" sz="2400" dirty="0" err="1"/>
              <a:t>stødbar</a:t>
            </a:r>
            <a:r>
              <a:rPr lang="da-DK" altLang="da-DK" sz="2400" dirty="0"/>
              <a:t>) ved at trykke på stødknappen</a:t>
            </a:r>
          </a:p>
          <a:p>
            <a:pPr>
              <a:spcBef>
                <a:spcPct val="50000"/>
              </a:spcBef>
            </a:pPr>
            <a:r>
              <a:rPr lang="da-DK" altLang="da-DK" sz="2400" dirty="0">
                <a:solidFill>
                  <a:srgbClr val="FF0000"/>
                </a:solidFill>
              </a:rPr>
              <a:t>BEMÆRK</a:t>
            </a:r>
            <a:r>
              <a:rPr lang="da-DK" altLang="da-DK" sz="2400" dirty="0"/>
              <a:t>: Evt. </a:t>
            </a:r>
            <a:r>
              <a:rPr lang="da-DK" altLang="da-DK" sz="2400" dirty="0" err="1"/>
              <a:t>iltudstyr</a:t>
            </a:r>
            <a:r>
              <a:rPr lang="da-DK" altLang="da-DK" sz="2400" dirty="0"/>
              <a:t> skal være mindst 1 meter fra patienten, når der stødes</a:t>
            </a:r>
          </a:p>
        </p:txBody>
      </p:sp>
      <p:pic>
        <p:nvPicPr>
          <p:cNvPr id="37895" name="Picture 10" descr="IMG_0002a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250825" y="765175"/>
            <a:ext cx="1443038" cy="5688013"/>
          </a:xfrm>
          <a:noFill/>
        </p:spPr>
      </p:pic>
      <p:sp>
        <p:nvSpPr>
          <p:cNvPr id="293901" name="Text Box 13"/>
          <p:cNvSpPr txBox="1">
            <a:spLocks noChangeArrowheads="1"/>
          </p:cNvSpPr>
          <p:nvPr/>
        </p:nvSpPr>
        <p:spPr bwMode="auto">
          <a:xfrm>
            <a:off x="1906588" y="5111750"/>
            <a:ext cx="669766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a-DK" altLang="da-DK" sz="2400" dirty="0"/>
              <a:t>5. Fortsæt hjerte-lunge-redning hvis nødvendigt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38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38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39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939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3897" grpId="0"/>
      <p:bldP spid="293901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67B01D-DD03-40EB-AEC4-E9E76BF3499B}" type="slidenum">
              <a:rPr lang="da-DK"/>
              <a:pPr>
                <a:defRPr/>
              </a:pPr>
              <a:t>41</a:t>
            </a:fld>
            <a:endParaRPr lang="da-DK"/>
          </a:p>
        </p:txBody>
      </p:sp>
      <p:graphicFrame>
        <p:nvGraphicFramePr>
          <p:cNvPr id="38915" name="Object 2"/>
          <p:cNvGraphicFramePr>
            <a:graphicFrameLocks noGrp="1" noChangeAspect="1"/>
          </p:cNvGraphicFramePr>
          <p:nvPr>
            <p:ph type="title"/>
          </p:nvPr>
        </p:nvGraphicFramePr>
        <p:xfrm>
          <a:off x="395288" y="260350"/>
          <a:ext cx="8208962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66" r:id="rId3" imgW="6115050" imgH="371475" progId="">
                  <p:embed/>
                </p:oleObj>
              </mc:Choice>
              <mc:Fallback>
                <p:oleObj r:id="rId3" imgW="6115050" imgH="371475" progId="">
                  <p:embed/>
                  <p:pic>
                    <p:nvPicPr>
                      <p:cNvPr id="38915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260350"/>
                        <a:ext cx="8208962" cy="3714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16" name="Text Box 3"/>
          <p:cNvSpPr txBox="1">
            <a:spLocks noChangeArrowheads="1"/>
          </p:cNvSpPr>
          <p:nvPr/>
        </p:nvSpPr>
        <p:spPr bwMode="auto">
          <a:xfrm>
            <a:off x="539750" y="549275"/>
            <a:ext cx="80645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a-DK" altLang="da-DK" sz="2800" b="1" dirty="0">
                <a:latin typeface="+mn-lt"/>
              </a:rPr>
              <a:t>Børn og Hjertestarter</a:t>
            </a:r>
          </a:p>
        </p:txBody>
      </p:sp>
      <p:sp>
        <p:nvSpPr>
          <p:cNvPr id="295940" name="Text Box 4"/>
          <p:cNvSpPr txBox="1">
            <a:spLocks noChangeArrowheads="1"/>
          </p:cNvSpPr>
          <p:nvPr/>
        </p:nvSpPr>
        <p:spPr bwMode="auto">
          <a:xfrm>
            <a:off x="323850" y="1196975"/>
            <a:ext cx="82819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a-DK" altLang="da-DK" sz="2400" dirty="0"/>
              <a:t>Børn over 1 år kan behandles med hjertestarter</a:t>
            </a:r>
          </a:p>
        </p:txBody>
      </p:sp>
      <p:sp>
        <p:nvSpPr>
          <p:cNvPr id="295941" name="Text Box 5"/>
          <p:cNvSpPr txBox="1">
            <a:spLocks noChangeArrowheads="1"/>
          </p:cNvSpPr>
          <p:nvPr/>
        </p:nvSpPr>
        <p:spPr bwMode="auto">
          <a:xfrm>
            <a:off x="3635375" y="1989138"/>
            <a:ext cx="518477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a-DK" altLang="da-DK" sz="2400" dirty="0"/>
              <a:t>Børn under 8 år bør behandles med børneelektroder.</a:t>
            </a:r>
          </a:p>
        </p:txBody>
      </p:sp>
      <p:sp>
        <p:nvSpPr>
          <p:cNvPr id="295943" name="Text Box 7"/>
          <p:cNvSpPr txBox="1">
            <a:spLocks noChangeArrowheads="1"/>
          </p:cNvSpPr>
          <p:nvPr/>
        </p:nvSpPr>
        <p:spPr bwMode="auto">
          <a:xfrm>
            <a:off x="3620937" y="3038475"/>
            <a:ext cx="5113338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a-DK" altLang="da-DK" sz="2400" dirty="0"/>
              <a:t>Voksen elektroder kan benyttes og skal placeres midt på brystet og mellem skuldrebladene</a:t>
            </a:r>
          </a:p>
        </p:txBody>
      </p:sp>
      <p:pic>
        <p:nvPicPr>
          <p:cNvPr id="295945" name="Picture 9" descr="IMG_0003a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179388" y="1989138"/>
            <a:ext cx="3276600" cy="3527425"/>
          </a:xfrm>
          <a:noFill/>
        </p:spPr>
      </p:pic>
      <p:sp>
        <p:nvSpPr>
          <p:cNvPr id="2" name="Tekstboks 1"/>
          <p:cNvSpPr txBox="1"/>
          <p:nvPr/>
        </p:nvSpPr>
        <p:spPr>
          <a:xfrm>
            <a:off x="3635375" y="4509120"/>
            <a:ext cx="518477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400" dirty="0"/>
              <a:t>I Haslev Svømmehals nye hjertestarter bruges en ”børnenøgle” i stedet for børneelektroder. ”Børnenøglen” bevirker at stødstyrken tilpasses børn.</a:t>
            </a:r>
          </a:p>
          <a:p>
            <a:r>
              <a:rPr lang="da-DK" dirty="0"/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59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59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59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959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959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959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959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5940" grpId="0"/>
      <p:bldP spid="295941" grpId="0"/>
      <p:bldP spid="295943" grpId="0"/>
      <p:bldP spid="2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F4C08F-F1DA-4A51-AFB2-92BF9EF9D4C9}" type="slidenum">
              <a:rPr lang="da-DK"/>
              <a:pPr>
                <a:defRPr/>
              </a:pPr>
              <a:t>42</a:t>
            </a:fld>
            <a:endParaRPr lang="da-DK"/>
          </a:p>
        </p:txBody>
      </p:sp>
      <p:graphicFrame>
        <p:nvGraphicFramePr>
          <p:cNvPr id="36867" name="Object 4"/>
          <p:cNvGraphicFramePr>
            <a:graphicFrameLocks noGrp="1" noChangeAspect="1"/>
          </p:cNvGraphicFramePr>
          <p:nvPr>
            <p:ph type="title"/>
          </p:nvPr>
        </p:nvGraphicFramePr>
        <p:xfrm>
          <a:off x="468313" y="260350"/>
          <a:ext cx="8207375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890" r:id="rId3" imgW="6115050" imgH="371475" progId="">
                  <p:embed/>
                </p:oleObj>
              </mc:Choice>
              <mc:Fallback>
                <p:oleObj r:id="rId3" imgW="6115050" imgH="371475" progId="">
                  <p:embed/>
                  <p:pic>
                    <p:nvPicPr>
                      <p:cNvPr id="36867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260350"/>
                        <a:ext cx="8207375" cy="3714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868" name="Text Box 5"/>
          <p:cNvSpPr txBox="1">
            <a:spLocks noChangeArrowheads="1"/>
          </p:cNvSpPr>
          <p:nvPr/>
        </p:nvSpPr>
        <p:spPr bwMode="auto">
          <a:xfrm>
            <a:off x="323850" y="549275"/>
            <a:ext cx="84963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a-DK" altLang="da-DK" sz="2800" b="1" dirty="0">
                <a:latin typeface="+mn-lt"/>
              </a:rPr>
              <a:t>Hjertestarter </a:t>
            </a:r>
            <a:r>
              <a:rPr lang="da-DK" altLang="da-DK" sz="1600" b="1" dirty="0">
                <a:latin typeface="+mn-lt"/>
              </a:rPr>
              <a:t>/ </a:t>
            </a:r>
            <a:r>
              <a:rPr lang="da-DK" altLang="da-DK" sz="2400" b="1" dirty="0">
                <a:solidFill>
                  <a:srgbClr val="FFC000"/>
                </a:solidFill>
                <a:latin typeface="+mn-lt"/>
              </a:rPr>
              <a:t>AED</a:t>
            </a:r>
            <a:r>
              <a:rPr lang="da-DK" altLang="da-DK" sz="1600" b="1" dirty="0">
                <a:solidFill>
                  <a:srgbClr val="FFC000"/>
                </a:solidFill>
                <a:latin typeface="+mn-lt"/>
              </a:rPr>
              <a:t> (Automatisk Ekstern Defibrillator)</a:t>
            </a:r>
          </a:p>
        </p:txBody>
      </p:sp>
      <p:pic>
        <p:nvPicPr>
          <p:cNvPr id="291846" name="Picture 6" descr="IMG_0001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250825" y="1296988"/>
            <a:ext cx="1603375" cy="3621087"/>
          </a:xfrm>
          <a:noFill/>
        </p:spPr>
      </p:pic>
      <p:sp>
        <p:nvSpPr>
          <p:cNvPr id="291848" name="Text Box 8"/>
          <p:cNvSpPr txBox="1">
            <a:spLocks noChangeArrowheads="1"/>
          </p:cNvSpPr>
          <p:nvPr/>
        </p:nvSpPr>
        <p:spPr bwMode="auto">
          <a:xfrm>
            <a:off x="2111375" y="2530475"/>
            <a:ext cx="6842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da-DK" altLang="da-DK" sz="2400" dirty="0"/>
              <a:t>Tænd hjertestarteren</a:t>
            </a:r>
          </a:p>
        </p:txBody>
      </p:sp>
      <p:sp>
        <p:nvSpPr>
          <p:cNvPr id="291849" name="Text Box 9"/>
          <p:cNvSpPr txBox="1">
            <a:spLocks noChangeArrowheads="1"/>
          </p:cNvSpPr>
          <p:nvPr/>
        </p:nvSpPr>
        <p:spPr bwMode="auto">
          <a:xfrm>
            <a:off x="2111375" y="3573463"/>
            <a:ext cx="66246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a-DK" altLang="da-DK" sz="2400" dirty="0"/>
              <a:t>2. Påsætte elektroder på patientens bare bryst</a:t>
            </a:r>
          </a:p>
        </p:txBody>
      </p:sp>
      <p:sp>
        <p:nvSpPr>
          <p:cNvPr id="291850" name="Text Box 10"/>
          <p:cNvSpPr txBox="1">
            <a:spLocks noChangeArrowheads="1"/>
          </p:cNvSpPr>
          <p:nvPr/>
        </p:nvSpPr>
        <p:spPr bwMode="auto">
          <a:xfrm>
            <a:off x="2111375" y="1268413"/>
            <a:ext cx="6913563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a-DK" altLang="da-DK" sz="2400" dirty="0">
                <a:solidFill>
                  <a:srgbClr val="FF0000"/>
                </a:solidFill>
              </a:rPr>
              <a:t>BEMÆRK</a:t>
            </a:r>
            <a:r>
              <a:rPr lang="da-DK" altLang="da-DK" sz="2400" dirty="0"/>
              <a:t>: Fortsæt hjerte-lunge-redningen uden pauser i det omfang, det er muligt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91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918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18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918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918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18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18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1848" grpId="0"/>
      <p:bldP spid="291849" grpId="0"/>
      <p:bldP spid="291850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numm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FC12EC-8A9E-4E69-A47D-35A06BF86E99}" type="slidenum">
              <a:rPr lang="da-DK" smtClean="0"/>
              <a:pPr>
                <a:defRPr/>
              </a:pPr>
              <a:t>43</a:t>
            </a:fld>
            <a:endParaRPr lang="da-DK" dirty="0"/>
          </a:p>
        </p:txBody>
      </p:sp>
      <p:pic>
        <p:nvPicPr>
          <p:cNvPr id="2263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73086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31F178-4BC0-4A3F-8A05-808C93A83EF1}" type="slidenum">
              <a:rPr lang="da-DK"/>
              <a:pPr>
                <a:defRPr/>
              </a:pPr>
              <a:t>44</a:t>
            </a:fld>
            <a:endParaRPr lang="da-DK"/>
          </a:p>
        </p:txBody>
      </p:sp>
      <p:graphicFrame>
        <p:nvGraphicFramePr>
          <p:cNvPr id="43011" name="Object 2"/>
          <p:cNvGraphicFramePr>
            <a:graphicFrameLocks noChangeAspect="1"/>
          </p:cNvGraphicFramePr>
          <p:nvPr/>
        </p:nvGraphicFramePr>
        <p:xfrm>
          <a:off x="395288" y="260350"/>
          <a:ext cx="8280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14" r:id="rId3" imgW="6115050" imgH="371475" progId="">
                  <p:embed/>
                </p:oleObj>
              </mc:Choice>
              <mc:Fallback>
                <p:oleObj r:id="rId3" imgW="6115050" imgH="371475" progId="">
                  <p:embed/>
                  <p:pic>
                    <p:nvPicPr>
                      <p:cNvPr id="43011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260350"/>
                        <a:ext cx="8280400" cy="3714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8899" name="Rectangle 3"/>
          <p:cNvSpPr>
            <a:spLocks noChangeArrowheads="1"/>
          </p:cNvSpPr>
          <p:nvPr/>
        </p:nvSpPr>
        <p:spPr bwMode="auto">
          <a:xfrm>
            <a:off x="539750" y="476250"/>
            <a:ext cx="8243888" cy="782638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/>
          <a:p>
            <a:pPr eaLnBrk="1" hangingPunct="1">
              <a:defRPr/>
            </a:pPr>
            <a:r>
              <a:rPr lang="da-DK" sz="33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Gode punkter i almindelig førstehjælp</a:t>
            </a:r>
          </a:p>
        </p:txBody>
      </p:sp>
      <p:sp>
        <p:nvSpPr>
          <p:cNvPr id="208900" name="Text Box 4"/>
          <p:cNvSpPr txBox="1">
            <a:spLocks noChangeArrowheads="1"/>
          </p:cNvSpPr>
          <p:nvPr/>
        </p:nvSpPr>
        <p:spPr bwMode="auto">
          <a:xfrm>
            <a:off x="1979613" y="1323975"/>
            <a:ext cx="3573462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da-DK" altLang="da-DK" sz="3000" b="1" dirty="0">
                <a:latin typeface="Tahoma" charset="0"/>
              </a:rPr>
              <a:t> </a:t>
            </a:r>
            <a:r>
              <a:rPr lang="da-DK" altLang="da-DK" sz="3000" b="1" dirty="0" err="1">
                <a:latin typeface="+mn-lt"/>
              </a:rPr>
              <a:t>Shockforebyg</a:t>
            </a:r>
            <a:r>
              <a:rPr lang="da-DK" altLang="da-DK" sz="3000" b="1" dirty="0">
                <a:latin typeface="+mn-lt"/>
              </a:rPr>
              <a:t>.</a:t>
            </a:r>
          </a:p>
        </p:txBody>
      </p:sp>
      <p:sp>
        <p:nvSpPr>
          <p:cNvPr id="208901" name="Text Box 5"/>
          <p:cNvSpPr txBox="1">
            <a:spLocks noChangeArrowheads="1"/>
          </p:cNvSpPr>
          <p:nvPr/>
        </p:nvSpPr>
        <p:spPr bwMode="auto">
          <a:xfrm>
            <a:off x="1995488" y="2328863"/>
            <a:ext cx="5845175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da-DK" altLang="da-DK" sz="3000" b="1" dirty="0">
                <a:latin typeface="Tahoma" charset="0"/>
              </a:rPr>
              <a:t> </a:t>
            </a:r>
            <a:r>
              <a:rPr lang="da-DK" altLang="da-DK" sz="3000" b="1" dirty="0">
                <a:latin typeface="+mn-lt"/>
              </a:rPr>
              <a:t>Giv psykisk førstehjælp.</a:t>
            </a:r>
          </a:p>
        </p:txBody>
      </p:sp>
      <p:sp>
        <p:nvSpPr>
          <p:cNvPr id="208902" name="Text Box 6"/>
          <p:cNvSpPr txBox="1">
            <a:spLocks noChangeArrowheads="1"/>
          </p:cNvSpPr>
          <p:nvPr/>
        </p:nvSpPr>
        <p:spPr bwMode="auto">
          <a:xfrm>
            <a:off x="1979613" y="3336925"/>
            <a:ext cx="5788025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da-DK" altLang="da-DK" sz="3000" b="1" dirty="0">
                <a:latin typeface="Tahoma" charset="0"/>
              </a:rPr>
              <a:t> </a:t>
            </a:r>
            <a:r>
              <a:rPr lang="da-DK" altLang="da-DK" sz="3000" b="1" dirty="0">
                <a:latin typeface="+mn-lt"/>
              </a:rPr>
              <a:t>Beskyt mod nysgerrige.</a:t>
            </a:r>
          </a:p>
        </p:txBody>
      </p:sp>
      <p:sp>
        <p:nvSpPr>
          <p:cNvPr id="208903" name="Text Box 7"/>
          <p:cNvSpPr txBox="1">
            <a:spLocks noChangeArrowheads="1"/>
          </p:cNvSpPr>
          <p:nvPr/>
        </p:nvSpPr>
        <p:spPr bwMode="auto">
          <a:xfrm>
            <a:off x="1995488" y="4349750"/>
            <a:ext cx="7364412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da-DK" altLang="da-DK" sz="3000" b="1" dirty="0">
                <a:latin typeface="Tahoma" charset="0"/>
              </a:rPr>
              <a:t> </a:t>
            </a:r>
            <a:r>
              <a:rPr lang="da-DK" altLang="da-DK" sz="3000" b="1" dirty="0">
                <a:latin typeface="+mn-lt"/>
              </a:rPr>
              <a:t>Beskyt mod klimaet/omgivelserne.</a:t>
            </a:r>
          </a:p>
        </p:txBody>
      </p:sp>
      <p:sp>
        <p:nvSpPr>
          <p:cNvPr id="208904" name="Text Box 8"/>
          <p:cNvSpPr txBox="1">
            <a:spLocks noChangeArrowheads="1"/>
          </p:cNvSpPr>
          <p:nvPr/>
        </p:nvSpPr>
        <p:spPr bwMode="auto">
          <a:xfrm>
            <a:off x="1998663" y="5402263"/>
            <a:ext cx="5254625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da-DK" altLang="da-DK" sz="3000" b="1" dirty="0">
                <a:latin typeface="Tahoma" charset="0"/>
              </a:rPr>
              <a:t> </a:t>
            </a:r>
            <a:r>
              <a:rPr lang="da-DK" altLang="da-DK" sz="3000" b="1" dirty="0">
                <a:latin typeface="+mn-lt"/>
              </a:rPr>
              <a:t>Behandle småskader.</a:t>
            </a:r>
          </a:p>
        </p:txBody>
      </p:sp>
      <p:sp>
        <p:nvSpPr>
          <p:cNvPr id="208905" name="Text Box 9"/>
          <p:cNvSpPr txBox="1">
            <a:spLocks noChangeArrowheads="1"/>
          </p:cNvSpPr>
          <p:nvPr/>
        </p:nvSpPr>
        <p:spPr bwMode="auto">
          <a:xfrm>
            <a:off x="2282825" y="1835150"/>
            <a:ext cx="233589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da-DK" altLang="da-DK" sz="2000" dirty="0">
                <a:solidFill>
                  <a:srgbClr val="CC0000"/>
                </a:solidFill>
                <a:latin typeface="+mn-lt"/>
              </a:rPr>
              <a:t>Læg personen ned</a:t>
            </a:r>
          </a:p>
        </p:txBody>
      </p:sp>
      <p:sp>
        <p:nvSpPr>
          <p:cNvPr id="208906" name="Text Box 10"/>
          <p:cNvSpPr txBox="1">
            <a:spLocks noChangeArrowheads="1"/>
          </p:cNvSpPr>
          <p:nvPr/>
        </p:nvSpPr>
        <p:spPr bwMode="auto">
          <a:xfrm>
            <a:off x="2282825" y="2838450"/>
            <a:ext cx="3556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da-DK" altLang="da-DK" sz="2000" dirty="0">
                <a:solidFill>
                  <a:srgbClr val="CC0000"/>
                </a:solidFill>
                <a:latin typeface="+mn-lt"/>
              </a:rPr>
              <a:t>Lyt, stil informative spørgsmål</a:t>
            </a:r>
          </a:p>
        </p:txBody>
      </p:sp>
      <p:sp>
        <p:nvSpPr>
          <p:cNvPr id="208907" name="Text Box 11"/>
          <p:cNvSpPr txBox="1">
            <a:spLocks noChangeArrowheads="1"/>
          </p:cNvSpPr>
          <p:nvPr/>
        </p:nvSpPr>
        <p:spPr bwMode="auto">
          <a:xfrm>
            <a:off x="2282825" y="4870450"/>
            <a:ext cx="66436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da-DK" altLang="da-DK" sz="2000" dirty="0">
                <a:solidFill>
                  <a:srgbClr val="CC0000"/>
                </a:solidFill>
                <a:latin typeface="+mn-lt"/>
              </a:rPr>
              <a:t>Indpak personen i </a:t>
            </a:r>
            <a:r>
              <a:rPr lang="da-DK" altLang="da-DK" sz="2000" dirty="0" err="1">
                <a:solidFill>
                  <a:srgbClr val="CC0000"/>
                </a:solidFill>
                <a:latin typeface="+mn-lt"/>
              </a:rPr>
              <a:t>alu-tæppe</a:t>
            </a:r>
            <a:r>
              <a:rPr lang="da-DK" altLang="da-DK" sz="2000" dirty="0">
                <a:solidFill>
                  <a:srgbClr val="CC0000"/>
                </a:solidFill>
                <a:latin typeface="+mn-lt"/>
              </a:rPr>
              <a:t>, tæppe, jakke eller lignende</a:t>
            </a:r>
          </a:p>
        </p:txBody>
      </p:sp>
      <p:sp>
        <p:nvSpPr>
          <p:cNvPr id="208908" name="Text Box 12"/>
          <p:cNvSpPr txBox="1">
            <a:spLocks noChangeArrowheads="1"/>
          </p:cNvSpPr>
          <p:nvPr/>
        </p:nvSpPr>
        <p:spPr bwMode="auto">
          <a:xfrm>
            <a:off x="2282825" y="3841750"/>
            <a:ext cx="253627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da-DK" altLang="da-DK" sz="2000" dirty="0">
                <a:solidFill>
                  <a:srgbClr val="CC0000"/>
                </a:solidFill>
                <a:latin typeface="+mn-lt"/>
              </a:rPr>
              <a:t>Hold nysgerrige væk</a:t>
            </a:r>
          </a:p>
        </p:txBody>
      </p:sp>
      <p:sp>
        <p:nvSpPr>
          <p:cNvPr id="208909" name="Text Box 13"/>
          <p:cNvSpPr txBox="1">
            <a:spLocks noChangeArrowheads="1"/>
          </p:cNvSpPr>
          <p:nvPr/>
        </p:nvSpPr>
        <p:spPr bwMode="auto">
          <a:xfrm>
            <a:off x="2282825" y="5911850"/>
            <a:ext cx="60166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da-DK" altLang="da-DK" sz="2000" dirty="0">
                <a:solidFill>
                  <a:srgbClr val="CC0000"/>
                </a:solidFill>
                <a:latin typeface="+mn-lt"/>
              </a:rPr>
              <a:t>Det hjælper den tilskadekomne og dig selv psykisk, </a:t>
            </a:r>
          </a:p>
          <a:p>
            <a:pPr eaLnBrk="1" hangingPunct="1"/>
            <a:r>
              <a:rPr lang="da-DK" altLang="da-DK" sz="2000" dirty="0">
                <a:solidFill>
                  <a:srgbClr val="CC0000"/>
                </a:solidFill>
                <a:latin typeface="+mn-lt"/>
              </a:rPr>
              <a:t>at du kan gøre noget, behandl derfor småskaderne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089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089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089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089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2089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2089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2089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" dur="500"/>
                                        <p:tgtEl>
                                          <p:spTgt spid="2089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2089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0" dur="500"/>
                                        <p:tgtEl>
                                          <p:spTgt spid="2089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8900" grpId="0" autoUpdateAnimBg="0"/>
      <p:bldP spid="208901" grpId="0" autoUpdateAnimBg="0"/>
      <p:bldP spid="208902" grpId="0" autoUpdateAnimBg="0"/>
      <p:bldP spid="208903" grpId="0" autoUpdateAnimBg="0"/>
      <p:bldP spid="208904" grpId="0" autoUpdateAnimBg="0"/>
      <p:bldP spid="208905" grpId="0" autoUpdateAnimBg="0"/>
      <p:bldP spid="208906" grpId="0" autoUpdateAnimBg="0"/>
      <p:bldP spid="208907" grpId="0" autoUpdateAnimBg="0"/>
      <p:bldP spid="208908" grpId="0" autoUpdateAnimBg="0"/>
      <p:bldP spid="208909" grpId="0" autoUpdateAnimBg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1A1F3D-A0CC-40F0-9571-0A77DD6DFA15}" type="slidenum">
              <a:rPr lang="da-DK"/>
              <a:pPr>
                <a:defRPr/>
              </a:pPr>
              <a:t>45</a:t>
            </a:fld>
            <a:endParaRPr lang="da-DK"/>
          </a:p>
        </p:txBody>
      </p:sp>
      <p:graphicFrame>
        <p:nvGraphicFramePr>
          <p:cNvPr id="44035" name="Object 2"/>
          <p:cNvGraphicFramePr>
            <a:graphicFrameLocks noChangeAspect="1"/>
          </p:cNvGraphicFramePr>
          <p:nvPr/>
        </p:nvGraphicFramePr>
        <p:xfrm>
          <a:off x="468313" y="333375"/>
          <a:ext cx="8135937" cy="492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38" r:id="rId4" imgW="6115050" imgH="371475" progId="">
                  <p:embed/>
                </p:oleObj>
              </mc:Choice>
              <mc:Fallback>
                <p:oleObj r:id="rId4" imgW="6115050" imgH="371475" progId="">
                  <p:embed/>
                  <p:pic>
                    <p:nvPicPr>
                      <p:cNvPr id="44035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333375"/>
                        <a:ext cx="8135937" cy="492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036" name="Rectangle 3"/>
          <p:cNvSpPr>
            <a:spLocks noChangeArrowheads="1"/>
          </p:cNvSpPr>
          <p:nvPr/>
        </p:nvSpPr>
        <p:spPr bwMode="auto">
          <a:xfrm>
            <a:off x="0" y="0"/>
            <a:ext cx="184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r>
              <a:rPr lang="da-DK" altLang="da-DK"/>
              <a:t/>
            </a:r>
            <a:br>
              <a:rPr lang="da-DK" altLang="da-DK"/>
            </a:br>
            <a:endParaRPr lang="da-DK" altLang="da-DK"/>
          </a:p>
        </p:txBody>
      </p:sp>
      <p:sp>
        <p:nvSpPr>
          <p:cNvPr id="44037" name="WordArt 4"/>
          <p:cNvSpPr>
            <a:spLocks noChangeArrowheads="1" noChangeShapeType="1" noTextEdit="1"/>
          </p:cNvSpPr>
          <p:nvPr/>
        </p:nvSpPr>
        <p:spPr bwMode="auto">
          <a:xfrm>
            <a:off x="468313" y="1341438"/>
            <a:ext cx="8351837" cy="3887787"/>
          </a:xfrm>
          <a:prstGeom prst="rect">
            <a:avLst/>
          </a:prstGeom>
        </p:spPr>
        <p:txBody>
          <a:bodyPr wrap="none" fromWordArt="1">
            <a:prstTxWarp prst="textTriangle">
              <a:avLst>
                <a:gd name="adj" fmla="val 32167"/>
              </a:avLst>
            </a:prstTxWarp>
            <a:scene3d>
              <a:camera prst="legacyObliqueTopLeft"/>
              <a:lightRig rig="legacyNormal3" dir="r"/>
            </a:scene3d>
            <a:sp3d extrusionH="201600" prstMaterial="legacyMatte">
              <a:extrusionClr>
                <a:srgbClr val="0066CC"/>
              </a:extrusionClr>
            </a:sp3d>
          </a:bodyPr>
          <a:lstStyle/>
          <a:p>
            <a:pPr algn="ctr"/>
            <a:r>
              <a:rPr lang="da-DK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FFCC"/>
                    </a:gs>
                    <a:gs pos="100000">
                      <a:srgbClr val="FF9999"/>
                    </a:gs>
                  </a:gsLst>
                  <a:lin ang="5400000" scaled="1"/>
                </a:gradFill>
                <a:latin typeface="Times New Roman"/>
                <a:cs typeface="Times New Roman"/>
              </a:rPr>
              <a:t>Typiske ulykker i svømmehaller?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dsholder til dias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6CA316-28E6-4E3B-80E0-0BC3ED556FE8}" type="slidenum">
              <a:rPr lang="da-DK"/>
              <a:pPr>
                <a:defRPr/>
              </a:pPr>
              <a:t>46</a:t>
            </a:fld>
            <a:endParaRPr lang="da-DK"/>
          </a:p>
        </p:txBody>
      </p:sp>
      <p:sp>
        <p:nvSpPr>
          <p:cNvPr id="24781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1139825"/>
          </a:xfrm>
        </p:spPr>
        <p:txBody>
          <a:bodyPr/>
          <a:lstStyle/>
          <a:p>
            <a:pPr eaLnBrk="1" hangingPunct="1">
              <a:defRPr/>
            </a:pPr>
            <a:r>
              <a:rPr lang="da-DK" sz="3200" b="1" dirty="0"/>
              <a:t>Typiske ulykker i svømmehaller?</a:t>
            </a:r>
            <a:endParaRPr lang="da-DK" sz="3200" dirty="0"/>
          </a:p>
        </p:txBody>
      </p:sp>
      <p:graphicFrame>
        <p:nvGraphicFramePr>
          <p:cNvPr id="45060" name="Object 3"/>
          <p:cNvGraphicFramePr>
            <a:graphicFrameLocks noGrp="1" noChangeAspect="1"/>
          </p:cNvGraphicFramePr>
          <p:nvPr>
            <p:ph idx="4294967295"/>
          </p:nvPr>
        </p:nvGraphicFramePr>
        <p:xfrm>
          <a:off x="468313" y="188913"/>
          <a:ext cx="8207375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62" r:id="rId3" imgW="6115050" imgH="371475" progId="">
                  <p:embed/>
                </p:oleObj>
              </mc:Choice>
              <mc:Fallback>
                <p:oleObj r:id="rId3" imgW="6115050" imgH="371475" progId="">
                  <p:embed/>
                  <p:pic>
                    <p:nvPicPr>
                      <p:cNvPr id="4506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188913"/>
                        <a:ext cx="8207375" cy="3714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7812" name="Text Box 4"/>
          <p:cNvSpPr txBox="1">
            <a:spLocks noChangeArrowheads="1"/>
          </p:cNvSpPr>
          <p:nvPr/>
        </p:nvSpPr>
        <p:spPr bwMode="auto">
          <a:xfrm>
            <a:off x="304800" y="5013176"/>
            <a:ext cx="8640763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buAutoNum type="arabicPeriod" startAt="7"/>
            </a:pPr>
            <a:r>
              <a:rPr lang="da-DK" altLang="da-DK" sz="2000" dirty="0"/>
              <a:t>vandet, bunden, legende børn andre der svømmer</a:t>
            </a:r>
          </a:p>
          <a:p>
            <a:pPr marL="457200" indent="-457200">
              <a:buAutoNum type="arabicPeriod" startAt="7"/>
            </a:pPr>
            <a:r>
              <a:rPr lang="da-DK" altLang="da-DK" sz="2000" dirty="0"/>
              <a:t>Skamler</a:t>
            </a:r>
          </a:p>
        </p:txBody>
      </p:sp>
      <p:sp>
        <p:nvSpPr>
          <p:cNvPr id="247814" name="Text Box 6"/>
          <p:cNvSpPr txBox="1">
            <a:spLocks noChangeArrowheads="1"/>
          </p:cNvSpPr>
          <p:nvPr/>
        </p:nvSpPr>
        <p:spPr bwMode="auto">
          <a:xfrm>
            <a:off x="304800" y="1143000"/>
            <a:ext cx="8610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da-DK" altLang="da-DK" sz="2000" dirty="0"/>
              <a:t>Faldulykker, glat gulv, nogle som går for stærkt</a:t>
            </a:r>
          </a:p>
        </p:txBody>
      </p:sp>
      <p:sp>
        <p:nvSpPr>
          <p:cNvPr id="247815" name="Text Box 7"/>
          <p:cNvSpPr txBox="1">
            <a:spLocks noChangeArrowheads="1"/>
          </p:cNvSpPr>
          <p:nvPr/>
        </p:nvSpPr>
        <p:spPr bwMode="auto">
          <a:xfrm>
            <a:off x="304800" y="1700808"/>
            <a:ext cx="8686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a-DK" altLang="da-DK" sz="2000" dirty="0"/>
              <a:t>2.  Ildebefindende, </a:t>
            </a:r>
            <a:r>
              <a:rPr lang="da-DK" altLang="da-DK" sz="2000" dirty="0" err="1"/>
              <a:t>folkesydomme</a:t>
            </a:r>
            <a:r>
              <a:rPr lang="da-DK" altLang="da-DK" sz="2000" dirty="0"/>
              <a:t>, </a:t>
            </a:r>
            <a:r>
              <a:rPr lang="da-DK" altLang="da-DK" sz="2000" dirty="0" err="1"/>
              <a:t>Diabetis</a:t>
            </a:r>
            <a:r>
              <a:rPr lang="da-DK" altLang="da-DK" sz="2000" dirty="0"/>
              <a:t>, Astma og Epilepsi. </a:t>
            </a:r>
          </a:p>
        </p:txBody>
      </p:sp>
      <p:sp>
        <p:nvSpPr>
          <p:cNvPr id="247816" name="Text Box 8"/>
          <p:cNvSpPr txBox="1">
            <a:spLocks noChangeArrowheads="1"/>
          </p:cNvSpPr>
          <p:nvPr/>
        </p:nvSpPr>
        <p:spPr bwMode="auto">
          <a:xfrm>
            <a:off x="304800" y="2348880"/>
            <a:ext cx="8534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a-DK" altLang="da-DK" sz="2000" dirty="0"/>
              <a:t>3.  Skader fra skarpe kanter, typisk trapper </a:t>
            </a:r>
          </a:p>
        </p:txBody>
      </p:sp>
      <p:sp>
        <p:nvSpPr>
          <p:cNvPr id="247817" name="Text Box 9"/>
          <p:cNvSpPr txBox="1">
            <a:spLocks noChangeArrowheads="1"/>
          </p:cNvSpPr>
          <p:nvPr/>
        </p:nvSpPr>
        <p:spPr bwMode="auto">
          <a:xfrm>
            <a:off x="304800" y="2996952"/>
            <a:ext cx="8458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a-DK" altLang="da-DK" sz="2000" dirty="0"/>
              <a:t>4.  Udspring på hovedet på lavt vand, både i det lille og store </a:t>
            </a:r>
            <a:r>
              <a:rPr lang="da-DK" altLang="da-DK" sz="2000" dirty="0" err="1"/>
              <a:t>basin</a:t>
            </a:r>
            <a:endParaRPr lang="da-DK" altLang="da-DK" sz="2000" dirty="0"/>
          </a:p>
        </p:txBody>
      </p:sp>
      <p:sp>
        <p:nvSpPr>
          <p:cNvPr id="247818" name="Text Box 10"/>
          <p:cNvSpPr txBox="1">
            <a:spLocks noChangeArrowheads="1"/>
          </p:cNvSpPr>
          <p:nvPr/>
        </p:nvSpPr>
        <p:spPr bwMode="auto">
          <a:xfrm>
            <a:off x="304800" y="3717032"/>
            <a:ext cx="8610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a-DK" altLang="da-DK" sz="2000" dirty="0"/>
              <a:t>5.  Forbrændinger typisk sauna</a:t>
            </a:r>
          </a:p>
        </p:txBody>
      </p:sp>
      <p:sp>
        <p:nvSpPr>
          <p:cNvPr id="247819" name="Text Box 11"/>
          <p:cNvSpPr txBox="1">
            <a:spLocks noChangeArrowheads="1"/>
          </p:cNvSpPr>
          <p:nvPr/>
        </p:nvSpPr>
        <p:spPr bwMode="auto">
          <a:xfrm>
            <a:off x="304800" y="4365104"/>
            <a:ext cx="8686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a-DK" altLang="da-DK" sz="2000" dirty="0"/>
              <a:t>6.  Udspring fra vipper, fortryde, hoppe til siden</a:t>
            </a:r>
          </a:p>
        </p:txBody>
      </p:sp>
      <p:sp>
        <p:nvSpPr>
          <p:cNvPr id="13" name="Tekstboks 12"/>
          <p:cNvSpPr txBox="1"/>
          <p:nvPr/>
        </p:nvSpPr>
        <p:spPr>
          <a:xfrm>
            <a:off x="298254" y="5875893"/>
            <a:ext cx="7920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Læsevejledning: Skadebeskrivelse er </a:t>
            </a:r>
            <a:r>
              <a:rPr lang="da-DK" dirty="0">
                <a:solidFill>
                  <a:srgbClr val="C00000"/>
                </a:solidFill>
              </a:rPr>
              <a:t>rød</a:t>
            </a:r>
            <a:r>
              <a:rPr lang="da-DK" dirty="0"/>
              <a:t>, symptom </a:t>
            </a:r>
            <a:r>
              <a:rPr lang="da-DK" dirty="0">
                <a:solidFill>
                  <a:srgbClr val="FFFF00"/>
                </a:solidFill>
              </a:rPr>
              <a:t>gul</a:t>
            </a:r>
            <a:r>
              <a:rPr lang="da-DK" dirty="0"/>
              <a:t> og behandling hvid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78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78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78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78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78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78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78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478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478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47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478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478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478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478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7812" grpId="0" autoUpdateAnimBg="0"/>
      <p:bldP spid="247814" grpId="0" autoUpdateAnimBg="0"/>
      <p:bldP spid="247815" grpId="0" autoUpdateAnimBg="0"/>
      <p:bldP spid="247816" grpId="0" autoUpdateAnimBg="0"/>
      <p:bldP spid="247817" grpId="0" autoUpdateAnimBg="0"/>
      <p:bldP spid="247818" grpId="0" autoUpdateAnimBg="0"/>
      <p:bldP spid="247819" grpId="0" autoUpdateAnimBg="0"/>
      <p:bldP spid="13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673C4DBF-A919-8425-5C97-E33E16DE59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dsholder til diasnummer 4">
            <a:extLst>
              <a:ext uri="{FF2B5EF4-FFF2-40B4-BE49-F238E27FC236}">
                <a16:creationId xmlns:a16="http://schemas.microsoft.com/office/drawing/2014/main" xmlns="" id="{951EB0C0-7182-CABF-EF14-1630CEEC24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6CA316-28E6-4E3B-80E0-0BC3ED556FE8}" type="slidenum">
              <a:rPr lang="da-DK"/>
              <a:pPr>
                <a:defRPr/>
              </a:pPr>
              <a:t>47</a:t>
            </a:fld>
            <a:endParaRPr lang="da-DK"/>
          </a:p>
        </p:txBody>
      </p:sp>
      <p:sp>
        <p:nvSpPr>
          <p:cNvPr id="247810" name="Rectangle 2">
            <a:extLst>
              <a:ext uri="{FF2B5EF4-FFF2-40B4-BE49-F238E27FC236}">
                <a16:creationId xmlns:a16="http://schemas.microsoft.com/office/drawing/2014/main" xmlns="" id="{100E67E5-B388-369C-7588-5CD4820C190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1139825"/>
          </a:xfrm>
        </p:spPr>
        <p:txBody>
          <a:bodyPr/>
          <a:lstStyle/>
          <a:p>
            <a:pPr eaLnBrk="1" hangingPunct="1">
              <a:defRPr/>
            </a:pPr>
            <a:r>
              <a:rPr lang="da-DK" sz="3200" b="1" dirty="0"/>
              <a:t>Typiske ulykker i svømmehaller?</a:t>
            </a:r>
            <a:endParaRPr lang="da-DK" sz="3200" dirty="0"/>
          </a:p>
        </p:txBody>
      </p:sp>
      <p:graphicFrame>
        <p:nvGraphicFramePr>
          <p:cNvPr id="45060" name="Object 3">
            <a:extLst>
              <a:ext uri="{FF2B5EF4-FFF2-40B4-BE49-F238E27FC236}">
                <a16:creationId xmlns:a16="http://schemas.microsoft.com/office/drawing/2014/main" xmlns="" id="{9EF8683C-E6EE-665D-662C-1DFE04C5E40E}"/>
              </a:ext>
            </a:extLst>
          </p:cNvPr>
          <p:cNvGraphicFramePr>
            <a:graphicFrameLocks noGrp="1" noChangeAspect="1"/>
          </p:cNvGraphicFramePr>
          <p:nvPr>
            <p:ph idx="4294967295"/>
          </p:nvPr>
        </p:nvGraphicFramePr>
        <p:xfrm>
          <a:off x="468313" y="188913"/>
          <a:ext cx="8207375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986" r:id="rId3" imgW="6115050" imgH="371475" progId="">
                  <p:embed/>
                </p:oleObj>
              </mc:Choice>
              <mc:Fallback>
                <p:oleObj r:id="rId3" imgW="6115050" imgH="371475" progId="">
                  <p:embed/>
                  <p:pic>
                    <p:nvPicPr>
                      <p:cNvPr id="45060" name="Object 3">
                        <a:extLst>
                          <a:ext uri="{FF2B5EF4-FFF2-40B4-BE49-F238E27FC236}">
                            <a16:creationId xmlns:a16="http://schemas.microsoft.com/office/drawing/2014/main" xmlns="" id="{9EF8683C-E6EE-665D-662C-1DFE04C5E40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188913"/>
                        <a:ext cx="8207375" cy="3714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7812" name="Text Box 4">
            <a:extLst>
              <a:ext uri="{FF2B5EF4-FFF2-40B4-BE49-F238E27FC236}">
                <a16:creationId xmlns:a16="http://schemas.microsoft.com/office/drawing/2014/main" xmlns="" id="{45D7E4D5-E31D-41F0-63A8-8217644C38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5013176"/>
            <a:ext cx="864076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buFont typeface="+mj-lt"/>
              <a:buAutoNum type="arabicPeriod" startAt="15"/>
            </a:pPr>
            <a:r>
              <a:rPr lang="da-DK" altLang="da-DK" sz="2000" dirty="0"/>
              <a:t>Forældre der går med deres barn i hånden</a:t>
            </a:r>
          </a:p>
        </p:txBody>
      </p:sp>
      <p:sp>
        <p:nvSpPr>
          <p:cNvPr id="247814" name="Text Box 6">
            <a:extLst>
              <a:ext uri="{FF2B5EF4-FFF2-40B4-BE49-F238E27FC236}">
                <a16:creationId xmlns:a16="http://schemas.microsoft.com/office/drawing/2014/main" xmlns="" id="{D78258F3-B328-BAE6-41A9-DB023E4366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1143000"/>
            <a:ext cx="8610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spcBef>
                <a:spcPct val="50000"/>
              </a:spcBef>
              <a:buFont typeface="+mj-lt"/>
              <a:buAutoNum type="arabicPeriod" startAt="9"/>
            </a:pPr>
            <a:r>
              <a:rPr lang="da-DK" altLang="da-DK" sz="2000" dirty="0"/>
              <a:t>Udspring fra vipper, fortryde, baglæns ned </a:t>
            </a:r>
            <a:r>
              <a:rPr lang="da-DK" altLang="da-DK" sz="2000" dirty="0" err="1"/>
              <a:t>aftrappen</a:t>
            </a:r>
            <a:r>
              <a:rPr lang="da-DK" altLang="da-DK" sz="2000" dirty="0"/>
              <a:t> </a:t>
            </a:r>
          </a:p>
        </p:txBody>
      </p:sp>
      <p:sp>
        <p:nvSpPr>
          <p:cNvPr id="247815" name="Text Box 7">
            <a:extLst>
              <a:ext uri="{FF2B5EF4-FFF2-40B4-BE49-F238E27FC236}">
                <a16:creationId xmlns:a16="http://schemas.microsoft.com/office/drawing/2014/main" xmlns="" id="{143ACDCD-F901-6915-2721-4E56EAC121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254" y="1725612"/>
            <a:ext cx="8686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a-DK" altLang="da-DK" sz="2000" dirty="0"/>
              <a:t>10. banetorve og endevæggen</a:t>
            </a:r>
          </a:p>
        </p:txBody>
      </p:sp>
      <p:sp>
        <p:nvSpPr>
          <p:cNvPr id="247816" name="Text Box 8">
            <a:extLst>
              <a:ext uri="{FF2B5EF4-FFF2-40B4-BE49-F238E27FC236}">
                <a16:creationId xmlns:a16="http://schemas.microsoft.com/office/drawing/2014/main" xmlns="" id="{D6B8C208-0390-1C0A-8D7E-862B618C20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2348880"/>
            <a:ext cx="8534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a-DK" altLang="da-DK" sz="2000" dirty="0"/>
              <a:t>11. andre børn, Børn der skubber til hinanden </a:t>
            </a:r>
          </a:p>
        </p:txBody>
      </p:sp>
      <p:sp>
        <p:nvSpPr>
          <p:cNvPr id="247817" name="Text Box 9">
            <a:extLst>
              <a:ext uri="{FF2B5EF4-FFF2-40B4-BE49-F238E27FC236}">
                <a16:creationId xmlns:a16="http://schemas.microsoft.com/office/drawing/2014/main" xmlns="" id="{FCFBBAC3-D225-A391-3C5C-BBBDA5D563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2996952"/>
            <a:ext cx="8458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a-DK" altLang="da-DK" sz="2000" dirty="0"/>
              <a:t>12.  Legeredskaber</a:t>
            </a:r>
          </a:p>
        </p:txBody>
      </p:sp>
      <p:sp>
        <p:nvSpPr>
          <p:cNvPr id="247818" name="Text Box 10">
            <a:extLst>
              <a:ext uri="{FF2B5EF4-FFF2-40B4-BE49-F238E27FC236}">
                <a16:creationId xmlns:a16="http://schemas.microsoft.com/office/drawing/2014/main" xmlns="" id="{4B82C14E-A1B8-7A70-D17D-DC3DB25A85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3717032"/>
            <a:ext cx="8610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a-DK" altLang="da-DK" sz="2000" dirty="0"/>
              <a:t>13.  Hoppe i vandet, man kan komme for tæt på hinanden,(ramme)</a:t>
            </a:r>
          </a:p>
        </p:txBody>
      </p:sp>
      <p:sp>
        <p:nvSpPr>
          <p:cNvPr id="247819" name="Text Box 11">
            <a:extLst>
              <a:ext uri="{FF2B5EF4-FFF2-40B4-BE49-F238E27FC236}">
                <a16:creationId xmlns:a16="http://schemas.microsoft.com/office/drawing/2014/main" xmlns="" id="{AD1FF783-D13A-A98E-99E2-57A161545D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4365104"/>
            <a:ext cx="8686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a-DK" altLang="da-DK" sz="2000" dirty="0"/>
              <a:t>14. </a:t>
            </a:r>
            <a:r>
              <a:rPr lang="da-DK" altLang="da-DK" sz="2000" dirty="0" err="1"/>
              <a:t>Forædre</a:t>
            </a:r>
            <a:r>
              <a:rPr lang="da-DK" altLang="da-DK" sz="2000" dirty="0"/>
              <a:t> der bære deres børn.</a:t>
            </a:r>
          </a:p>
        </p:txBody>
      </p:sp>
      <p:sp>
        <p:nvSpPr>
          <p:cNvPr id="13" name="Tekstboks 12">
            <a:extLst>
              <a:ext uri="{FF2B5EF4-FFF2-40B4-BE49-F238E27FC236}">
                <a16:creationId xmlns:a16="http://schemas.microsoft.com/office/drawing/2014/main" xmlns="" id="{44545D50-4C96-4919-3FE6-9687C0858874}"/>
              </a:ext>
            </a:extLst>
          </p:cNvPr>
          <p:cNvSpPr txBox="1"/>
          <p:nvPr/>
        </p:nvSpPr>
        <p:spPr>
          <a:xfrm>
            <a:off x="298254" y="5875893"/>
            <a:ext cx="7920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Læsevejledning: Skadebeskrivelse er </a:t>
            </a:r>
            <a:r>
              <a:rPr lang="da-DK" dirty="0">
                <a:solidFill>
                  <a:srgbClr val="C00000"/>
                </a:solidFill>
              </a:rPr>
              <a:t>rød</a:t>
            </a:r>
            <a:r>
              <a:rPr lang="da-DK" dirty="0"/>
              <a:t>, symptom </a:t>
            </a:r>
            <a:r>
              <a:rPr lang="da-DK" dirty="0">
                <a:solidFill>
                  <a:srgbClr val="FFFF00"/>
                </a:solidFill>
              </a:rPr>
              <a:t>gul</a:t>
            </a:r>
            <a:r>
              <a:rPr lang="da-DK" dirty="0"/>
              <a:t> og behandling hvid</a:t>
            </a:r>
          </a:p>
        </p:txBody>
      </p:sp>
    </p:spTree>
    <p:extLst>
      <p:ext uri="{BB962C8B-B14F-4D97-AF65-F5344CB8AC3E}">
        <p14:creationId xmlns:p14="http://schemas.microsoft.com/office/powerpoint/2010/main" val="2345217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78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78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78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78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78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78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78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478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478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47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478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478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478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478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7812" grpId="0" autoUpdateAnimBg="0"/>
      <p:bldP spid="247814" grpId="0" autoUpdateAnimBg="0"/>
      <p:bldP spid="247815" grpId="0" autoUpdateAnimBg="0"/>
      <p:bldP spid="247816" grpId="0" autoUpdateAnimBg="0"/>
      <p:bldP spid="247817" grpId="0" autoUpdateAnimBg="0"/>
      <p:bldP spid="247818" grpId="0" autoUpdateAnimBg="0"/>
      <p:bldP spid="247819" grpId="0" autoUpdateAnimBg="0"/>
      <p:bldP spid="13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EA2B469-557F-4C94-908C-099779DD3549}" type="slidenum">
              <a:rPr lang="da-DK"/>
              <a:pPr>
                <a:defRPr/>
              </a:pPr>
              <a:t>48</a:t>
            </a:fld>
            <a:endParaRPr lang="da-DK"/>
          </a:p>
        </p:txBody>
      </p:sp>
      <p:sp>
        <p:nvSpPr>
          <p:cNvPr id="312322" name="Rectangle 2"/>
          <p:cNvSpPr>
            <a:spLocks noChangeArrowheads="1"/>
          </p:cNvSpPr>
          <p:nvPr/>
        </p:nvSpPr>
        <p:spPr bwMode="auto">
          <a:xfrm>
            <a:off x="611188" y="2708275"/>
            <a:ext cx="7561262" cy="411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bIns="0" anchor="ctr">
            <a:spAutoFit/>
          </a:bodyPr>
          <a:lstStyle/>
          <a:p>
            <a:pPr marL="342900" indent="-342900" eaLnBrk="1" hangingPunct="1">
              <a:tabLst>
                <a:tab pos="228600" algn="l"/>
              </a:tabLst>
            </a:pPr>
            <a:r>
              <a:rPr lang="da-DK" altLang="da-DK" dirty="0"/>
              <a:t> </a:t>
            </a:r>
            <a:r>
              <a:rPr lang="da-DK" altLang="da-DK" sz="2400" i="1" dirty="0">
                <a:solidFill>
                  <a:srgbClr val="FFFF00"/>
                </a:solidFill>
              </a:rPr>
              <a:t>Hovedpine, kvalme, opkastning, bevidsthedsændring</a:t>
            </a:r>
          </a:p>
        </p:txBody>
      </p:sp>
      <p:graphicFrame>
        <p:nvGraphicFramePr>
          <p:cNvPr id="46084" name="Object 3"/>
          <p:cNvGraphicFramePr>
            <a:graphicFrameLocks noChangeAspect="1"/>
          </p:cNvGraphicFramePr>
          <p:nvPr/>
        </p:nvGraphicFramePr>
        <p:xfrm>
          <a:off x="468313" y="188913"/>
          <a:ext cx="8135937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10" r:id="rId4" imgW="6115050" imgH="371475" progId="">
                  <p:embed/>
                </p:oleObj>
              </mc:Choice>
              <mc:Fallback>
                <p:oleObj r:id="rId4" imgW="6115050" imgH="371475" progId="">
                  <p:embed/>
                  <p:pic>
                    <p:nvPicPr>
                      <p:cNvPr id="46084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188913"/>
                        <a:ext cx="8135937" cy="431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2324" name="Rectangle 4"/>
          <p:cNvSpPr>
            <a:spLocks noGrp="1" noChangeArrowheads="1"/>
          </p:cNvSpPr>
          <p:nvPr>
            <p:ph type="title"/>
          </p:nvPr>
        </p:nvSpPr>
        <p:spPr>
          <a:xfrm>
            <a:off x="323850" y="333375"/>
            <a:ext cx="5267325" cy="1139825"/>
          </a:xfrm>
        </p:spPr>
        <p:txBody>
          <a:bodyPr/>
          <a:lstStyle/>
          <a:p>
            <a:pPr algn="l" eaLnBrk="1" hangingPunct="1">
              <a:defRPr/>
            </a:pPr>
            <a:r>
              <a:rPr lang="da-DK" b="1" u="sng" dirty="0">
                <a:effectLst/>
              </a:rPr>
              <a:t>Slag mod hovedet:</a:t>
            </a:r>
            <a:r>
              <a:rPr lang="da-DK" dirty="0"/>
              <a:t> </a:t>
            </a:r>
          </a:p>
        </p:txBody>
      </p:sp>
      <p:sp>
        <p:nvSpPr>
          <p:cNvPr id="312325" name="Text Box 5"/>
          <p:cNvSpPr txBox="1">
            <a:spLocks noChangeArrowheads="1"/>
          </p:cNvSpPr>
          <p:nvPr/>
        </p:nvSpPr>
        <p:spPr bwMode="auto">
          <a:xfrm>
            <a:off x="395288" y="1484313"/>
            <a:ext cx="280828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da-DK" altLang="da-DK" sz="2800" b="1" u="sng">
                <a:solidFill>
                  <a:srgbClr val="FF3300"/>
                </a:solidFill>
              </a:rPr>
              <a:t>Hjernerystelse</a:t>
            </a:r>
            <a:r>
              <a:rPr lang="da-DK" altLang="da-DK" sz="2800"/>
              <a:t> </a:t>
            </a:r>
          </a:p>
        </p:txBody>
      </p:sp>
      <p:sp>
        <p:nvSpPr>
          <p:cNvPr id="312326" name="Text Box 6"/>
          <p:cNvSpPr txBox="1">
            <a:spLocks noChangeArrowheads="1"/>
          </p:cNvSpPr>
          <p:nvPr/>
        </p:nvSpPr>
        <p:spPr bwMode="auto">
          <a:xfrm>
            <a:off x="3203575" y="1484313"/>
            <a:ext cx="2160588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da-DK" altLang="da-DK" sz="2800" b="1" u="sng">
                <a:solidFill>
                  <a:srgbClr val="FF3300"/>
                </a:solidFill>
              </a:rPr>
              <a:t>Kraniebrud</a:t>
            </a:r>
            <a:r>
              <a:rPr lang="da-DK" altLang="da-DK" sz="2400" b="1">
                <a:solidFill>
                  <a:srgbClr val="FF3300"/>
                </a:solidFill>
              </a:rPr>
              <a:t> </a:t>
            </a:r>
            <a:r>
              <a:rPr lang="da-DK" altLang="da-DK" sz="2400"/>
              <a:t> </a:t>
            </a:r>
          </a:p>
        </p:txBody>
      </p:sp>
      <p:sp>
        <p:nvSpPr>
          <p:cNvPr id="312327" name="Text Box 7"/>
          <p:cNvSpPr txBox="1">
            <a:spLocks noChangeArrowheads="1"/>
          </p:cNvSpPr>
          <p:nvPr/>
        </p:nvSpPr>
        <p:spPr bwMode="auto">
          <a:xfrm>
            <a:off x="395288" y="2060575"/>
            <a:ext cx="5832475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da-DK" altLang="da-DK" sz="2200" b="1" u="sng" dirty="0">
                <a:solidFill>
                  <a:srgbClr val="FF3300"/>
                </a:solidFill>
              </a:rPr>
              <a:t>Blødning mellem kraniekassen og hjernen</a:t>
            </a:r>
          </a:p>
        </p:txBody>
      </p:sp>
      <p:sp>
        <p:nvSpPr>
          <p:cNvPr id="312328" name="Rectangle 8"/>
          <p:cNvSpPr>
            <a:spLocks noChangeArrowheads="1"/>
          </p:cNvSpPr>
          <p:nvPr/>
        </p:nvSpPr>
        <p:spPr bwMode="auto">
          <a:xfrm>
            <a:off x="323850" y="3716338"/>
            <a:ext cx="8640763" cy="1141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bIns="0" anchor="ctr">
            <a:spAutoFit/>
          </a:bodyPr>
          <a:lstStyle/>
          <a:p>
            <a:pPr marL="342900" indent="-342900" eaLnBrk="1" hangingPunct="1">
              <a:tabLst>
                <a:tab pos="228600" algn="l"/>
              </a:tabLst>
            </a:pPr>
            <a:r>
              <a:rPr lang="da-DK" altLang="da-DK" sz="2400"/>
              <a:t>Stop blødninger, berolige, løsne tøj, ligge vågen med hovedet højt. </a:t>
            </a:r>
          </a:p>
          <a:p>
            <a:pPr marL="342900" indent="-342900" eaLnBrk="1" hangingPunct="1">
              <a:tabLst>
                <a:tab pos="228600" algn="l"/>
              </a:tabLst>
            </a:pPr>
            <a:r>
              <a:rPr lang="da-DK" altLang="da-DK" sz="2400"/>
              <a:t>Ved forværring: livred. førstehælp - </a:t>
            </a:r>
            <a:r>
              <a:rPr lang="da-DK" altLang="da-DK" sz="2400" b="1"/>
              <a:t>læge eller skadestue</a:t>
            </a:r>
          </a:p>
        </p:txBody>
      </p:sp>
      <p:sp>
        <p:nvSpPr>
          <p:cNvPr id="312329" name="Rectangle 9"/>
          <p:cNvSpPr>
            <a:spLocks noChangeArrowheads="1"/>
          </p:cNvSpPr>
          <p:nvPr/>
        </p:nvSpPr>
        <p:spPr bwMode="auto">
          <a:xfrm>
            <a:off x="323850" y="5300663"/>
            <a:ext cx="1511300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bIns="0" anchor="ctr">
            <a:spAutoFit/>
          </a:bodyPr>
          <a:lstStyle/>
          <a:p>
            <a:pPr marL="342900" indent="-342900" eaLnBrk="1" hangingPunct="1">
              <a:tabLst>
                <a:tab pos="228600" algn="l"/>
              </a:tabLst>
            </a:pPr>
            <a:r>
              <a:rPr lang="da-DK" altLang="da-DK" sz="2800" b="1" u="sng">
                <a:solidFill>
                  <a:srgbClr val="FF3300"/>
                </a:solidFill>
              </a:rPr>
              <a:t>Buler:</a:t>
            </a:r>
            <a:r>
              <a:rPr lang="da-DK" altLang="da-DK" sz="2800">
                <a:solidFill>
                  <a:srgbClr val="FF3300"/>
                </a:solidFill>
              </a:rPr>
              <a:t> </a:t>
            </a:r>
          </a:p>
        </p:txBody>
      </p:sp>
      <p:sp>
        <p:nvSpPr>
          <p:cNvPr id="312330" name="Rectangle 10"/>
          <p:cNvSpPr>
            <a:spLocks noChangeArrowheads="1"/>
          </p:cNvSpPr>
          <p:nvPr/>
        </p:nvSpPr>
        <p:spPr bwMode="auto">
          <a:xfrm>
            <a:off x="2195513" y="5373688"/>
            <a:ext cx="6769100" cy="776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bIns="0" anchor="ctr">
            <a:spAutoFit/>
          </a:bodyPr>
          <a:lstStyle/>
          <a:p>
            <a:pPr marL="342900" indent="-342900" eaLnBrk="1" hangingPunct="1">
              <a:tabLst>
                <a:tab pos="228600" algn="l"/>
              </a:tabLst>
            </a:pPr>
            <a:r>
              <a:rPr lang="da-DK" altLang="da-DK" dirty="0"/>
              <a:t> </a:t>
            </a:r>
            <a:r>
              <a:rPr lang="da-DK" altLang="da-DK" sz="2400" dirty="0"/>
              <a:t>Is på (husk ikke direkte på huden), </a:t>
            </a:r>
          </a:p>
          <a:p>
            <a:pPr marL="342900" indent="-342900" eaLnBrk="1" hangingPunct="1">
              <a:tabLst>
                <a:tab pos="228600" algn="l"/>
              </a:tabLst>
            </a:pPr>
            <a:r>
              <a:rPr lang="da-DK" altLang="da-DK" sz="2400" dirty="0"/>
              <a:t>check for hjernerystelsessymptomer </a:t>
            </a:r>
          </a:p>
        </p:txBody>
      </p:sp>
      <p:pic>
        <p:nvPicPr>
          <p:cNvPr id="46092" name="Picture 11" descr="scan0008"/>
          <p:cNvPicPr>
            <a:picLocks noGrp="1" noChangeAspect="1" noChangeArrowheads="1"/>
          </p:cNvPicPr>
          <p:nvPr>
            <p:ph idx="1"/>
          </p:nvPr>
        </p:nvPicPr>
        <p:blipFill>
          <a:blip r:embed="rId6" cstate="print"/>
          <a:srcRect l="4849" t="1476" r="54042" b="49426"/>
          <a:stretch>
            <a:fillRect/>
          </a:stretch>
        </p:blipFill>
        <p:spPr>
          <a:xfrm>
            <a:off x="6300788" y="652463"/>
            <a:ext cx="2232025" cy="2097087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12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12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12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123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123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3123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3123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3123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3123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2322" grpId="0" build="p" autoUpdateAnimBg="0"/>
      <p:bldP spid="312325" grpId="0"/>
      <p:bldP spid="312326" grpId="0"/>
      <p:bldP spid="312327" grpId="0"/>
      <p:bldP spid="312328" grpId="0" build="p" autoUpdateAnimBg="0"/>
      <p:bldP spid="312329" grpId="0" build="p" autoUpdateAnimBg="0"/>
      <p:bldP spid="312330" grpId="0" build="p" autoUpdateAnimBg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D215E6-CAA7-4BA2-9371-A5E8083A1DAF}" type="slidenum">
              <a:rPr lang="da-DK"/>
              <a:pPr>
                <a:defRPr/>
              </a:pPr>
              <a:t>49</a:t>
            </a:fld>
            <a:endParaRPr lang="da-DK"/>
          </a:p>
        </p:txBody>
      </p:sp>
      <p:graphicFrame>
        <p:nvGraphicFramePr>
          <p:cNvPr id="47107" name="Object 2"/>
          <p:cNvGraphicFramePr>
            <a:graphicFrameLocks noChangeAspect="1"/>
          </p:cNvGraphicFramePr>
          <p:nvPr/>
        </p:nvGraphicFramePr>
        <p:xfrm>
          <a:off x="395288" y="260350"/>
          <a:ext cx="8280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34" r:id="rId3" imgW="6115050" imgH="371475" progId="">
                  <p:embed/>
                </p:oleObj>
              </mc:Choice>
              <mc:Fallback>
                <p:oleObj r:id="rId3" imgW="6115050" imgH="371475" progId="">
                  <p:embed/>
                  <p:pic>
                    <p:nvPicPr>
                      <p:cNvPr id="47107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260350"/>
                        <a:ext cx="8280400" cy="3714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4371" name="Rectangle 3"/>
          <p:cNvSpPr>
            <a:spLocks noChangeArrowheads="1"/>
          </p:cNvSpPr>
          <p:nvPr/>
        </p:nvSpPr>
        <p:spPr bwMode="auto">
          <a:xfrm>
            <a:off x="468313" y="476250"/>
            <a:ext cx="8064500" cy="782638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r>
              <a:rPr lang="da-DK" sz="4000" b="1" u="sng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Brud, skader på knogler og led:</a:t>
            </a:r>
            <a:r>
              <a:rPr lang="da-DK" sz="440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</p:txBody>
      </p:sp>
      <p:sp>
        <p:nvSpPr>
          <p:cNvPr id="314372" name="Text Box 4"/>
          <p:cNvSpPr txBox="1">
            <a:spLocks noChangeArrowheads="1"/>
          </p:cNvSpPr>
          <p:nvPr/>
        </p:nvSpPr>
        <p:spPr bwMode="auto">
          <a:xfrm>
            <a:off x="611188" y="1989138"/>
            <a:ext cx="81375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da-DK" altLang="da-DK" sz="2400" b="1" i="1" dirty="0">
                <a:solidFill>
                  <a:srgbClr val="FFFF00"/>
                </a:solidFill>
              </a:rPr>
              <a:t>Åben: Smerter, blødning, evt. synlige knogler</a:t>
            </a:r>
            <a:endParaRPr lang="da-DK" altLang="da-DK" sz="2400" dirty="0">
              <a:solidFill>
                <a:srgbClr val="FFFF00"/>
              </a:solidFill>
            </a:endParaRPr>
          </a:p>
        </p:txBody>
      </p:sp>
      <p:sp>
        <p:nvSpPr>
          <p:cNvPr id="314373" name="Text Box 5"/>
          <p:cNvSpPr txBox="1">
            <a:spLocks noChangeArrowheads="1"/>
          </p:cNvSpPr>
          <p:nvPr/>
        </p:nvSpPr>
        <p:spPr bwMode="auto">
          <a:xfrm>
            <a:off x="611188" y="2565400"/>
            <a:ext cx="828198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da-DK" altLang="da-DK" sz="2400" b="1" i="1">
                <a:solidFill>
                  <a:srgbClr val="FFFF00"/>
                </a:solidFill>
              </a:rPr>
              <a:t>Lukket: Smerter, formforandring, hævelse, misfarvning</a:t>
            </a:r>
            <a:endParaRPr lang="da-DK" altLang="da-DK" sz="2400">
              <a:solidFill>
                <a:srgbClr val="FFFF00"/>
              </a:solidFill>
            </a:endParaRPr>
          </a:p>
        </p:txBody>
      </p:sp>
      <p:sp>
        <p:nvSpPr>
          <p:cNvPr id="314374" name="Text Box 6"/>
          <p:cNvSpPr txBox="1">
            <a:spLocks noChangeArrowheads="1"/>
          </p:cNvSpPr>
          <p:nvPr/>
        </p:nvSpPr>
        <p:spPr bwMode="auto">
          <a:xfrm>
            <a:off x="611188" y="3213100"/>
            <a:ext cx="583247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da-DK" altLang="da-DK" sz="2400"/>
              <a:t>Berolig, støt i findestillingen, tildæk sår, evt. livr. Førstehjælp, 112</a:t>
            </a:r>
            <a:r>
              <a:rPr lang="da-DK" altLang="da-DK"/>
              <a:t> </a:t>
            </a:r>
          </a:p>
        </p:txBody>
      </p:sp>
      <p:sp>
        <p:nvSpPr>
          <p:cNvPr id="314375" name="Text Box 7"/>
          <p:cNvSpPr txBox="1">
            <a:spLocks noChangeArrowheads="1"/>
          </p:cNvSpPr>
          <p:nvPr/>
        </p:nvSpPr>
        <p:spPr bwMode="auto">
          <a:xfrm>
            <a:off x="611188" y="1412875"/>
            <a:ext cx="237648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da-DK" altLang="da-DK" sz="2800" b="1" u="sng">
                <a:solidFill>
                  <a:srgbClr val="FF3300"/>
                </a:solidFill>
              </a:rPr>
              <a:t>Knoglebrud:</a:t>
            </a:r>
            <a:endParaRPr lang="da-DK" altLang="da-DK" b="1" u="sng">
              <a:solidFill>
                <a:srgbClr val="FF3300"/>
              </a:solidFill>
            </a:endParaRPr>
          </a:p>
        </p:txBody>
      </p:sp>
      <p:sp>
        <p:nvSpPr>
          <p:cNvPr id="314376" name="Text Box 8"/>
          <p:cNvSpPr txBox="1">
            <a:spLocks noChangeArrowheads="1"/>
          </p:cNvSpPr>
          <p:nvPr/>
        </p:nvSpPr>
        <p:spPr bwMode="auto">
          <a:xfrm>
            <a:off x="611188" y="4221163"/>
            <a:ext cx="532923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da-DK" sz="2800" b="1" u="sng">
                <a:solidFill>
                  <a:srgbClr val="FF3300"/>
                </a:solidFill>
              </a:rPr>
              <a:t>Ledskader:</a:t>
            </a:r>
            <a:r>
              <a:rPr lang="en-US" altLang="da-DK" sz="2800">
                <a:solidFill>
                  <a:srgbClr val="FF3300"/>
                </a:solidFill>
              </a:rPr>
              <a:t> </a:t>
            </a:r>
            <a:endParaRPr lang="da-DK" altLang="da-DK" sz="2800">
              <a:solidFill>
                <a:srgbClr val="FF3300"/>
              </a:solidFill>
            </a:endParaRPr>
          </a:p>
        </p:txBody>
      </p:sp>
      <p:sp>
        <p:nvSpPr>
          <p:cNvPr id="314377" name="Text Box 9"/>
          <p:cNvSpPr txBox="1">
            <a:spLocks noChangeArrowheads="1"/>
          </p:cNvSpPr>
          <p:nvPr/>
        </p:nvSpPr>
        <p:spPr bwMode="auto">
          <a:xfrm>
            <a:off x="611188" y="4941888"/>
            <a:ext cx="6624637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da-DK" sz="2400" b="1" i="1" dirty="0" err="1">
                <a:solidFill>
                  <a:srgbClr val="FFFF00"/>
                </a:solidFill>
              </a:rPr>
              <a:t>Hævelse</a:t>
            </a:r>
            <a:r>
              <a:rPr lang="en-US" altLang="da-DK" sz="2400" b="1" i="1" dirty="0">
                <a:solidFill>
                  <a:srgbClr val="FFFF00"/>
                </a:solidFill>
              </a:rPr>
              <a:t>, </a:t>
            </a:r>
            <a:r>
              <a:rPr lang="en-US" altLang="da-DK" sz="2400" b="1" i="1" dirty="0" err="1">
                <a:solidFill>
                  <a:srgbClr val="FFFF00"/>
                </a:solidFill>
              </a:rPr>
              <a:t>smerter</a:t>
            </a:r>
            <a:r>
              <a:rPr lang="en-US" altLang="da-DK" sz="2400" b="1" i="1" dirty="0">
                <a:solidFill>
                  <a:srgbClr val="FFFF00"/>
                </a:solidFill>
              </a:rPr>
              <a:t>, </a:t>
            </a:r>
            <a:r>
              <a:rPr lang="en-US" altLang="da-DK" sz="2400" b="1" i="1" dirty="0" err="1">
                <a:solidFill>
                  <a:srgbClr val="FFFF00"/>
                </a:solidFill>
              </a:rPr>
              <a:t>ømhed</a:t>
            </a:r>
            <a:r>
              <a:rPr lang="en-US" altLang="da-DK" sz="2400" b="1" i="1" dirty="0">
                <a:solidFill>
                  <a:srgbClr val="FFFF00"/>
                </a:solidFill>
              </a:rPr>
              <a:t>, </a:t>
            </a:r>
            <a:r>
              <a:rPr lang="da-DK" altLang="da-DK" sz="2400" b="1" i="1" dirty="0">
                <a:solidFill>
                  <a:srgbClr val="FFFF00"/>
                </a:solidFill>
              </a:rPr>
              <a:t>misfarvning</a:t>
            </a:r>
            <a:r>
              <a:rPr lang="en-US" altLang="da-DK" sz="2400" b="1" i="1" dirty="0">
                <a:solidFill>
                  <a:srgbClr val="FFFF00"/>
                </a:solidFill>
              </a:rPr>
              <a:t>, </a:t>
            </a:r>
            <a:r>
              <a:rPr lang="da-DK" altLang="da-DK" sz="2400" b="1" i="1" dirty="0">
                <a:solidFill>
                  <a:srgbClr val="FFFF00"/>
                </a:solidFill>
              </a:rPr>
              <a:t>nedsat</a:t>
            </a:r>
            <a:r>
              <a:rPr lang="en-US" altLang="da-DK" sz="2400" b="1" i="1" dirty="0">
                <a:solidFill>
                  <a:srgbClr val="FFFF00"/>
                </a:solidFill>
              </a:rPr>
              <a:t> </a:t>
            </a:r>
            <a:r>
              <a:rPr lang="da-DK" altLang="da-DK" sz="2400" b="1" i="1" dirty="0">
                <a:solidFill>
                  <a:srgbClr val="FFFF00"/>
                </a:solidFill>
              </a:rPr>
              <a:t>bevægelighed</a:t>
            </a:r>
            <a:r>
              <a:rPr lang="da-DK" altLang="da-DK" dirty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14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14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14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14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14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314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4372" grpId="0" autoUpdateAnimBg="0"/>
      <p:bldP spid="314373" grpId="0" autoUpdateAnimBg="0"/>
      <p:bldP spid="314374" grpId="0" autoUpdateAnimBg="0"/>
      <p:bldP spid="314375" grpId="0" autoUpdateAnimBg="0"/>
      <p:bldP spid="314376" grpId="0" autoUpdateAnimBg="0"/>
      <p:bldP spid="314377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dsholder til dias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DC90A-EDA8-462A-87F1-1C8E7AA8E98A}" type="slidenum">
              <a:rPr lang="da-DK" smtClean="0"/>
              <a:pPr/>
              <a:t>5</a:t>
            </a:fld>
            <a:endParaRPr lang="da-DK"/>
          </a:p>
        </p:txBody>
      </p:sp>
      <p:graphicFrame>
        <p:nvGraphicFramePr>
          <p:cNvPr id="7172" name="Object 5"/>
          <p:cNvGraphicFramePr>
            <a:graphicFrameLocks noGrp="1" noChangeAspect="1"/>
          </p:cNvGraphicFramePr>
          <p:nvPr>
            <p:ph idx="4294967295"/>
          </p:nvPr>
        </p:nvGraphicFramePr>
        <p:xfrm>
          <a:off x="0" y="188913"/>
          <a:ext cx="8207375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" r:id="rId3" imgW="6115050" imgH="371475" progId="">
                  <p:embed/>
                </p:oleObj>
              </mc:Choice>
              <mc:Fallback>
                <p:oleObj r:id="rId3" imgW="6115050" imgH="371475" progId="">
                  <p:embed/>
                  <p:pic>
                    <p:nvPicPr>
                      <p:cNvPr id="7172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88913"/>
                        <a:ext cx="8207375" cy="3714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0171" name="Text Box 11"/>
          <p:cNvSpPr txBox="1">
            <a:spLocks noChangeArrowheads="1"/>
          </p:cNvSpPr>
          <p:nvPr/>
        </p:nvSpPr>
        <p:spPr bwMode="auto">
          <a:xfrm>
            <a:off x="228600" y="990600"/>
            <a:ext cx="8610600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  <a:buFont typeface="+mj-lt"/>
              <a:buAutoNum type="arabicPeriod"/>
            </a:pPr>
            <a:r>
              <a:rPr lang="da-DK" altLang="da-DK" dirty="0"/>
              <a:t>Fremvisning og gennemgang af sikkerhedsforanstaltningerne på</a:t>
            </a:r>
            <a:br>
              <a:rPr lang="da-DK" altLang="da-DK" dirty="0"/>
            </a:br>
            <a:r>
              <a:rPr lang="da-DK" altLang="da-DK" dirty="0"/>
              <a:t>anlægget. Prøvetager guider dommeren rundt i svømmehallen og viser sit kendskab til:  </a:t>
            </a:r>
            <a:br>
              <a:rPr lang="da-DK" altLang="da-DK" dirty="0"/>
            </a:br>
            <a:r>
              <a:rPr lang="da-DK" altLang="da-DK" dirty="0"/>
              <a:t/>
            </a:r>
            <a:br>
              <a:rPr lang="da-DK" altLang="da-DK" dirty="0"/>
            </a:br>
            <a:endParaRPr lang="da-DK" altLang="da-DK" sz="1600" dirty="0"/>
          </a:p>
        </p:txBody>
      </p:sp>
      <p:sp>
        <p:nvSpPr>
          <p:cNvPr id="220173" name="Text Box 13"/>
          <p:cNvSpPr txBox="1">
            <a:spLocks noChangeArrowheads="1"/>
          </p:cNvSpPr>
          <p:nvPr/>
        </p:nvSpPr>
        <p:spPr bwMode="auto">
          <a:xfrm>
            <a:off x="243082" y="4360025"/>
            <a:ext cx="890091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da-DK" altLang="da-DK" dirty="0"/>
              <a:t>2. Udspring fra bassinkant efterfulgt af 200 m fri svømning.(50m på 1½ min</a:t>
            </a:r>
            <a:r>
              <a:rPr lang="da-DK" altLang="da-DK" sz="2000" dirty="0"/>
              <a:t>)</a:t>
            </a:r>
          </a:p>
        </p:txBody>
      </p:sp>
      <p:sp>
        <p:nvSpPr>
          <p:cNvPr id="220174" name="Text Box 14"/>
          <p:cNvSpPr txBox="1">
            <a:spLocks noChangeArrowheads="1"/>
          </p:cNvSpPr>
          <p:nvPr/>
        </p:nvSpPr>
        <p:spPr bwMode="auto">
          <a:xfrm>
            <a:off x="243082" y="5013175"/>
            <a:ext cx="85344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a-DK" altLang="da-DK" sz="2000" dirty="0"/>
              <a:t>3. </a:t>
            </a:r>
            <a:r>
              <a:rPr lang="da-DK" altLang="da-DK" dirty="0"/>
              <a:t>To på hinanden følgende dykninger fra vandtrædning efter  </a:t>
            </a:r>
            <a:br>
              <a:rPr lang="da-DK" altLang="da-DK" dirty="0"/>
            </a:br>
            <a:r>
              <a:rPr lang="da-DK" altLang="da-DK" dirty="0"/>
              <a:t>     bjærgedukke. (max. 1 min. mellem dykningerne).</a:t>
            </a:r>
          </a:p>
        </p:txBody>
      </p:sp>
      <p:sp>
        <p:nvSpPr>
          <p:cNvPr id="220175" name="Text Box 15"/>
          <p:cNvSpPr txBox="1">
            <a:spLocks noChangeArrowheads="1"/>
          </p:cNvSpPr>
          <p:nvPr/>
        </p:nvSpPr>
        <p:spPr bwMode="auto">
          <a:xfrm>
            <a:off x="243082" y="5880214"/>
            <a:ext cx="80883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a-DK" altLang="da-DK" sz="2000" dirty="0"/>
              <a:t>4. </a:t>
            </a:r>
            <a:r>
              <a:rPr lang="da-DK" altLang="da-DK" dirty="0"/>
              <a:t>Redning af panisk nødstedt. (10 m bjærgning uden direkte kontakt)</a:t>
            </a:r>
          </a:p>
        </p:txBody>
      </p:sp>
      <p:sp>
        <p:nvSpPr>
          <p:cNvPr id="2" name="Rektangel 1"/>
          <p:cNvSpPr/>
          <p:nvPr/>
        </p:nvSpPr>
        <p:spPr>
          <a:xfrm>
            <a:off x="-49596" y="1923797"/>
            <a:ext cx="9145016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da-DK" altLang="da-DK" dirty="0"/>
              <a:t>      * </a:t>
            </a:r>
            <a:r>
              <a:rPr lang="da-DK" altLang="da-DK" dirty="0">
                <a:solidFill>
                  <a:srgbClr val="FFCC00"/>
                </a:solidFill>
              </a:rPr>
              <a:t>Alarmerings- og evakueringsplaner</a:t>
            </a:r>
          </a:p>
          <a:p>
            <a:pPr>
              <a:spcBef>
                <a:spcPts val="0"/>
              </a:spcBef>
            </a:pPr>
            <a:r>
              <a:rPr lang="da-DK" altLang="da-DK" dirty="0">
                <a:solidFill>
                  <a:srgbClr val="FFCC00"/>
                </a:solidFill>
              </a:rPr>
              <a:t>      * Placering af telefon til alarmering, iltudstyr, hjertestarter og andet sikkerhedsudstyr</a:t>
            </a:r>
          </a:p>
          <a:p>
            <a:pPr>
              <a:spcBef>
                <a:spcPts val="0"/>
              </a:spcBef>
            </a:pPr>
            <a:r>
              <a:rPr lang="da-DK" altLang="da-DK" dirty="0">
                <a:solidFill>
                  <a:srgbClr val="FFCC00"/>
                </a:solidFill>
              </a:rPr>
              <a:t>      * Specielle sikkerhedsforanstaltninger ved f.eks. vipper og bassinkanter</a:t>
            </a:r>
          </a:p>
          <a:p>
            <a:pPr>
              <a:spcBef>
                <a:spcPts val="0"/>
              </a:spcBef>
            </a:pPr>
            <a:r>
              <a:rPr lang="da-DK" altLang="da-DK" dirty="0">
                <a:solidFill>
                  <a:srgbClr val="FFCC00"/>
                </a:solidFill>
              </a:rPr>
              <a:t>      * Sikkerhedsforanstaltninger ved håndtering af kemikalier – herunder klor og syre</a:t>
            </a:r>
          </a:p>
          <a:p>
            <a:pPr marL="342900" indent="-342900">
              <a:spcBef>
                <a:spcPct val="50000"/>
              </a:spcBef>
            </a:pPr>
            <a:r>
              <a:rPr lang="da-DK" altLang="da-DK" dirty="0">
                <a:solidFill>
                  <a:srgbClr val="FFCC00"/>
                </a:solidFill>
              </a:rPr>
              <a:t>       </a:t>
            </a:r>
            <a:r>
              <a:rPr lang="da-DK" altLang="da-DK" dirty="0"/>
              <a:t>Denne del skal ses som en uformel snak, hvor dommeren kan fokusere på de dele</a:t>
            </a:r>
            <a:br>
              <a:rPr lang="da-DK" altLang="da-DK" dirty="0"/>
            </a:br>
            <a:r>
              <a:rPr lang="da-DK" altLang="da-DK" dirty="0"/>
              <a:t> han/hun føler er vigtigst. Samt spørge ind til ting, som prøvetager hopper let hen over.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0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0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0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0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0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0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0173" grpId="0" autoUpdateAnimBg="0"/>
      <p:bldP spid="220174" grpId="0" autoUpdateAnimBg="0"/>
      <p:bldP spid="220175" grpId="0" autoUpdateAnimBg="0"/>
      <p:bldP spid="2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4F6EED-FC92-480F-990C-84151BB77E60}" type="slidenum">
              <a:rPr lang="da-DK"/>
              <a:pPr>
                <a:defRPr/>
              </a:pPr>
              <a:t>50</a:t>
            </a:fld>
            <a:endParaRPr lang="da-DK"/>
          </a:p>
        </p:txBody>
      </p:sp>
      <p:graphicFrame>
        <p:nvGraphicFramePr>
          <p:cNvPr id="48131" name="Object 2"/>
          <p:cNvGraphicFramePr>
            <a:graphicFrameLocks noChangeAspect="1"/>
          </p:cNvGraphicFramePr>
          <p:nvPr/>
        </p:nvGraphicFramePr>
        <p:xfrm>
          <a:off x="395288" y="260350"/>
          <a:ext cx="8280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58" r:id="rId3" imgW="6115050" imgH="371475" progId="">
                  <p:embed/>
                </p:oleObj>
              </mc:Choice>
              <mc:Fallback>
                <p:oleObj r:id="rId3" imgW="6115050" imgH="371475" progId="">
                  <p:embed/>
                  <p:pic>
                    <p:nvPicPr>
                      <p:cNvPr id="48131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260350"/>
                        <a:ext cx="8280400" cy="3714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5395" name="Rectangle 3"/>
          <p:cNvSpPr>
            <a:spLocks noChangeArrowheads="1"/>
          </p:cNvSpPr>
          <p:nvPr/>
        </p:nvSpPr>
        <p:spPr bwMode="auto">
          <a:xfrm>
            <a:off x="468313" y="476250"/>
            <a:ext cx="8424862" cy="782638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r>
              <a:rPr lang="da-DK" sz="4000" b="1" u="sng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Temperaturpåvirkninger</a:t>
            </a:r>
            <a:r>
              <a:rPr lang="en-US" sz="4000" b="1" u="sng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(sauna):</a:t>
            </a:r>
            <a:endParaRPr lang="da-DK" sz="4000" b="1" u="sng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15396" name="Text Box 4"/>
          <p:cNvSpPr txBox="1">
            <a:spLocks noChangeArrowheads="1"/>
          </p:cNvSpPr>
          <p:nvPr/>
        </p:nvSpPr>
        <p:spPr bwMode="auto">
          <a:xfrm>
            <a:off x="611188" y="1989138"/>
            <a:ext cx="66976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da-DK" altLang="da-DK" sz="2400"/>
              <a:t>Nedkøl, tag løst tøj af, forebyg shock </a:t>
            </a:r>
          </a:p>
        </p:txBody>
      </p:sp>
      <p:sp>
        <p:nvSpPr>
          <p:cNvPr id="315397" name="Text Box 5"/>
          <p:cNvSpPr txBox="1">
            <a:spLocks noChangeArrowheads="1"/>
          </p:cNvSpPr>
          <p:nvPr/>
        </p:nvSpPr>
        <p:spPr bwMode="auto">
          <a:xfrm>
            <a:off x="611188" y="2924175"/>
            <a:ext cx="77041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da-DK" altLang="da-DK" sz="2800" b="1" u="sng">
                <a:solidFill>
                  <a:srgbClr val="FF3300"/>
                </a:solidFill>
              </a:rPr>
              <a:t>Hedeslag:</a:t>
            </a:r>
            <a:r>
              <a:rPr lang="da-DK" altLang="da-DK" sz="2800" b="1">
                <a:solidFill>
                  <a:srgbClr val="FF3300"/>
                </a:solidFill>
              </a:rPr>
              <a:t> </a:t>
            </a:r>
          </a:p>
        </p:txBody>
      </p:sp>
      <p:sp>
        <p:nvSpPr>
          <p:cNvPr id="315398" name="Text Box 6"/>
          <p:cNvSpPr txBox="1">
            <a:spLocks noChangeArrowheads="1"/>
          </p:cNvSpPr>
          <p:nvPr/>
        </p:nvSpPr>
        <p:spPr bwMode="auto">
          <a:xfrm>
            <a:off x="611188" y="3500438"/>
            <a:ext cx="66976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da-DK" altLang="da-DK" sz="2400" i="1">
                <a:solidFill>
                  <a:srgbClr val="FFFF00"/>
                </a:solidFill>
              </a:rPr>
              <a:t>Træthed, svimmelhed, kvalme, hovedpine,</a:t>
            </a:r>
            <a:r>
              <a:rPr lang="da-DK" altLang="da-DK"/>
              <a:t> </a:t>
            </a:r>
          </a:p>
        </p:txBody>
      </p:sp>
      <p:sp>
        <p:nvSpPr>
          <p:cNvPr id="315399" name="Text Box 7"/>
          <p:cNvSpPr txBox="1">
            <a:spLocks noChangeArrowheads="1"/>
          </p:cNvSpPr>
          <p:nvPr/>
        </p:nvSpPr>
        <p:spPr bwMode="auto">
          <a:xfrm>
            <a:off x="611188" y="1412875"/>
            <a:ext cx="55451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da-DK" altLang="da-DK" sz="2800" b="1" u="sng">
                <a:solidFill>
                  <a:srgbClr val="FF3300"/>
                </a:solidFill>
              </a:rPr>
              <a:t>Forbrændinger/ Skoldninger :</a:t>
            </a:r>
            <a:r>
              <a:rPr lang="da-DK" altLang="da-DK"/>
              <a:t> </a:t>
            </a:r>
          </a:p>
        </p:txBody>
      </p:sp>
      <p:sp>
        <p:nvSpPr>
          <p:cNvPr id="315400" name="Text Box 8"/>
          <p:cNvSpPr txBox="1">
            <a:spLocks noChangeArrowheads="1"/>
          </p:cNvSpPr>
          <p:nvPr/>
        </p:nvSpPr>
        <p:spPr bwMode="auto">
          <a:xfrm>
            <a:off x="611188" y="4076700"/>
            <a:ext cx="77771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da-DK" altLang="da-DK" sz="2400"/>
              <a:t>Væk fra varmen, afkøl arme og ben, giv kølige drikke </a:t>
            </a:r>
          </a:p>
        </p:txBody>
      </p:sp>
      <p:sp>
        <p:nvSpPr>
          <p:cNvPr id="315401" name="Text Box 9"/>
          <p:cNvSpPr txBox="1">
            <a:spLocks noChangeArrowheads="1"/>
          </p:cNvSpPr>
          <p:nvPr/>
        </p:nvSpPr>
        <p:spPr bwMode="auto">
          <a:xfrm>
            <a:off x="611188" y="4941888"/>
            <a:ext cx="662463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da-DK" altLang="da-DK" sz="2800" b="1" u="sng">
                <a:solidFill>
                  <a:srgbClr val="FF3300"/>
                </a:solidFill>
              </a:rPr>
              <a:t>Hypotermi (kuldepåvirkning):</a:t>
            </a:r>
            <a:r>
              <a:rPr lang="da-DK" altLang="da-DK" sz="2800">
                <a:solidFill>
                  <a:srgbClr val="FF3300"/>
                </a:solidFill>
              </a:rPr>
              <a:t> </a:t>
            </a:r>
          </a:p>
        </p:txBody>
      </p:sp>
      <p:sp>
        <p:nvSpPr>
          <p:cNvPr id="315402" name="Text Box 10"/>
          <p:cNvSpPr txBox="1">
            <a:spLocks noChangeArrowheads="1"/>
          </p:cNvSpPr>
          <p:nvPr/>
        </p:nvSpPr>
        <p:spPr bwMode="auto">
          <a:xfrm>
            <a:off x="611188" y="5516563"/>
            <a:ext cx="59055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da-DK" altLang="da-DK" sz="2400" dirty="0"/>
              <a:t>af med vådt tøj, indpakning i tæpper, varmt ikke skoldhedt at drikke</a:t>
            </a:r>
          </a:p>
        </p:txBody>
      </p:sp>
      <p:pic>
        <p:nvPicPr>
          <p:cNvPr id="315403" name="Picture 11" descr="brændsår m"/>
          <p:cNvPicPr>
            <a:picLocks noChangeAspect="1" noChangeArrowheads="1"/>
          </p:cNvPicPr>
          <p:nvPr/>
        </p:nvPicPr>
        <p:blipFill>
          <a:blip r:embed="rId5" cstate="print"/>
          <a:srcRect t="19048" r="24818"/>
          <a:stretch>
            <a:fillRect/>
          </a:stretch>
        </p:blipFill>
        <p:spPr bwMode="auto">
          <a:xfrm>
            <a:off x="5940425" y="1700213"/>
            <a:ext cx="2987675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15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15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315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315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315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315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315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" dur="500"/>
                                        <p:tgtEl>
                                          <p:spTgt spid="315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5396" grpId="0" autoUpdateAnimBg="0"/>
      <p:bldP spid="315397" grpId="0" autoUpdateAnimBg="0"/>
      <p:bldP spid="315398" grpId="0" autoUpdateAnimBg="0"/>
      <p:bldP spid="315399" grpId="0" autoUpdateAnimBg="0"/>
      <p:bldP spid="315400" grpId="0" autoUpdateAnimBg="0"/>
      <p:bldP spid="315401" grpId="0" autoUpdateAnimBg="0"/>
      <p:bldP spid="315402" grpId="0" autoUpdateAnimBg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numm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FC12EC-8A9E-4E69-A47D-35A06BF86E99}" type="slidenum">
              <a:rPr lang="da-DK" smtClean="0"/>
              <a:pPr>
                <a:defRPr/>
              </a:pPr>
              <a:t>51</a:t>
            </a:fld>
            <a:endParaRPr lang="da-DK" dirty="0"/>
          </a:p>
        </p:txBody>
      </p:sp>
      <p:pic>
        <p:nvPicPr>
          <p:cNvPr id="3" name="Picture 3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99392"/>
            <a:ext cx="9289032" cy="7146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98815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01E81F8-0B48-44C0-8FD6-797B7572473F}" type="slidenum">
              <a:rPr lang="da-DK"/>
              <a:pPr>
                <a:defRPr/>
              </a:pPr>
              <a:t>52</a:t>
            </a:fld>
            <a:endParaRPr lang="da-DK"/>
          </a:p>
        </p:txBody>
      </p:sp>
      <p:graphicFrame>
        <p:nvGraphicFramePr>
          <p:cNvPr id="52227" name="Object 2"/>
          <p:cNvGraphicFramePr>
            <a:graphicFrameLocks noChangeAspect="1"/>
          </p:cNvGraphicFramePr>
          <p:nvPr/>
        </p:nvGraphicFramePr>
        <p:xfrm>
          <a:off x="395288" y="260350"/>
          <a:ext cx="8280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082" r:id="rId3" imgW="6115050" imgH="371475" progId="">
                  <p:embed/>
                </p:oleObj>
              </mc:Choice>
              <mc:Fallback>
                <p:oleObj r:id="rId3" imgW="6115050" imgH="371475" progId="">
                  <p:embed/>
                  <p:pic>
                    <p:nvPicPr>
                      <p:cNvPr id="52227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260350"/>
                        <a:ext cx="8280400" cy="3714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8467" name="Rectangle 3"/>
          <p:cNvSpPr>
            <a:spLocks noChangeArrowheads="1"/>
          </p:cNvSpPr>
          <p:nvPr/>
        </p:nvSpPr>
        <p:spPr bwMode="auto">
          <a:xfrm>
            <a:off x="468313" y="476250"/>
            <a:ext cx="8207375" cy="782638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r>
              <a:rPr lang="da-DK" sz="4800" b="1" u="sng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Hudafskrabninger:</a:t>
            </a:r>
            <a:r>
              <a:rPr lang="da-DK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</a:t>
            </a:r>
          </a:p>
        </p:txBody>
      </p:sp>
      <p:sp>
        <p:nvSpPr>
          <p:cNvPr id="318468" name="Text Box 4"/>
          <p:cNvSpPr txBox="1">
            <a:spLocks noChangeArrowheads="1"/>
          </p:cNvSpPr>
          <p:nvPr/>
        </p:nvSpPr>
        <p:spPr bwMode="auto">
          <a:xfrm>
            <a:off x="611188" y="2636838"/>
            <a:ext cx="60483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da-DK" altLang="da-DK" sz="2400"/>
              <a:t>Forbindes ikke da det heler hurtigere uden. </a:t>
            </a:r>
          </a:p>
        </p:txBody>
      </p:sp>
      <p:sp>
        <p:nvSpPr>
          <p:cNvPr id="318469" name="Text Box 5"/>
          <p:cNvSpPr txBox="1">
            <a:spLocks noChangeArrowheads="1"/>
          </p:cNvSpPr>
          <p:nvPr/>
        </p:nvSpPr>
        <p:spPr bwMode="auto">
          <a:xfrm>
            <a:off x="611188" y="1773238"/>
            <a:ext cx="52562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da-DK" altLang="da-DK" sz="2400"/>
              <a:t>Vaskes med vand og sæbe.</a:t>
            </a:r>
            <a:r>
              <a:rPr lang="da-DK" altLang="da-DK"/>
              <a:t> </a:t>
            </a:r>
          </a:p>
        </p:txBody>
      </p:sp>
      <p:sp>
        <p:nvSpPr>
          <p:cNvPr id="318470" name="Text Box 6"/>
          <p:cNvSpPr txBox="1">
            <a:spLocks noChangeArrowheads="1"/>
          </p:cNvSpPr>
          <p:nvPr/>
        </p:nvSpPr>
        <p:spPr bwMode="auto">
          <a:xfrm>
            <a:off x="611188" y="3500438"/>
            <a:ext cx="69119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da-DK" altLang="da-DK" sz="2400" dirty="0"/>
              <a:t>Ved større skader: søg læge/ skadestue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18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18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18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8468" grpId="0" autoUpdateAnimBg="0"/>
      <p:bldP spid="318469" grpId="0" autoUpdateAnimBg="0"/>
      <p:bldP spid="318470" grpId="0" autoUpdateAnimBg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66E40E-3CEE-4231-9CA9-A4983AECA70B}" type="slidenum">
              <a:rPr lang="da-DK"/>
              <a:pPr>
                <a:defRPr/>
              </a:pPr>
              <a:t>53</a:t>
            </a:fld>
            <a:endParaRPr lang="da-DK"/>
          </a:p>
        </p:txBody>
      </p:sp>
      <p:graphicFrame>
        <p:nvGraphicFramePr>
          <p:cNvPr id="53251" name="Object 2"/>
          <p:cNvGraphicFramePr>
            <a:graphicFrameLocks noChangeAspect="1"/>
          </p:cNvGraphicFramePr>
          <p:nvPr/>
        </p:nvGraphicFramePr>
        <p:xfrm>
          <a:off x="395288" y="260350"/>
          <a:ext cx="8280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06" r:id="rId3" imgW="6115050" imgH="371475" progId="">
                  <p:embed/>
                </p:oleObj>
              </mc:Choice>
              <mc:Fallback>
                <p:oleObj r:id="rId3" imgW="6115050" imgH="371475" progId="">
                  <p:embed/>
                  <p:pic>
                    <p:nvPicPr>
                      <p:cNvPr id="53251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260350"/>
                        <a:ext cx="8280400" cy="3714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0515" name="Rectangle 3"/>
          <p:cNvSpPr>
            <a:spLocks noChangeArrowheads="1"/>
          </p:cNvSpPr>
          <p:nvPr/>
        </p:nvSpPr>
        <p:spPr bwMode="auto">
          <a:xfrm>
            <a:off x="323850" y="476250"/>
            <a:ext cx="8424863" cy="782638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r>
              <a:rPr lang="da-DK" sz="2800" b="1" u="sng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Sygdomme der påvirker centralnervesystemet:</a:t>
            </a:r>
          </a:p>
        </p:txBody>
      </p:sp>
      <p:sp>
        <p:nvSpPr>
          <p:cNvPr id="320516" name="Text Box 4"/>
          <p:cNvSpPr txBox="1">
            <a:spLocks noChangeArrowheads="1"/>
          </p:cNvSpPr>
          <p:nvPr/>
        </p:nvSpPr>
        <p:spPr bwMode="auto">
          <a:xfrm>
            <a:off x="611188" y="2060575"/>
            <a:ext cx="66976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da-DK" altLang="da-DK" sz="2400" i="1">
                <a:solidFill>
                  <a:srgbClr val="FFFF00"/>
                </a:solidFill>
              </a:rPr>
              <a:t>Lammelser, evt. talebesvær</a:t>
            </a:r>
          </a:p>
        </p:txBody>
      </p:sp>
      <p:sp>
        <p:nvSpPr>
          <p:cNvPr id="320517" name="Text Box 5"/>
          <p:cNvSpPr txBox="1">
            <a:spLocks noChangeArrowheads="1"/>
          </p:cNvSpPr>
          <p:nvPr/>
        </p:nvSpPr>
        <p:spPr bwMode="auto">
          <a:xfrm>
            <a:off x="611188" y="2636838"/>
            <a:ext cx="80645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da-DK" altLang="da-DK" sz="2400" b="1" dirty="0"/>
              <a:t>Vigtig man skal Sidde op, løsne tøj, berolige, evt. </a:t>
            </a:r>
            <a:r>
              <a:rPr lang="da-DK" altLang="da-DK" sz="2400" b="1" dirty="0" err="1"/>
              <a:t>livred</a:t>
            </a:r>
            <a:r>
              <a:rPr lang="da-DK" altLang="da-DK" sz="2400" b="1" dirty="0"/>
              <a:t>. </a:t>
            </a:r>
            <a:r>
              <a:rPr lang="da-DK" altLang="da-DK" sz="2400" b="1" dirty="0" err="1"/>
              <a:t>førstehj</a:t>
            </a:r>
            <a:r>
              <a:rPr lang="da-DK" altLang="da-DK" sz="2400" b="1" dirty="0"/>
              <a:t>., 112</a:t>
            </a:r>
          </a:p>
        </p:txBody>
      </p:sp>
      <p:sp>
        <p:nvSpPr>
          <p:cNvPr id="320518" name="Text Box 6"/>
          <p:cNvSpPr txBox="1">
            <a:spLocks noChangeArrowheads="1"/>
          </p:cNvSpPr>
          <p:nvPr/>
        </p:nvSpPr>
        <p:spPr bwMode="auto">
          <a:xfrm>
            <a:off x="611188" y="3789363"/>
            <a:ext cx="6697662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da-DK" altLang="da-DK" sz="2800" b="1" u="sng">
                <a:solidFill>
                  <a:srgbClr val="FF3300"/>
                </a:solidFill>
              </a:rPr>
              <a:t>Hjertekrampe:</a:t>
            </a:r>
            <a:r>
              <a:rPr lang="da-DK" altLang="da-DK" sz="2800" b="1">
                <a:solidFill>
                  <a:srgbClr val="FF3300"/>
                </a:solidFill>
              </a:rPr>
              <a:t> </a:t>
            </a:r>
          </a:p>
        </p:txBody>
      </p:sp>
      <p:sp>
        <p:nvSpPr>
          <p:cNvPr id="320519" name="Text Box 7"/>
          <p:cNvSpPr txBox="1">
            <a:spLocks noChangeArrowheads="1"/>
          </p:cNvSpPr>
          <p:nvPr/>
        </p:nvSpPr>
        <p:spPr bwMode="auto">
          <a:xfrm>
            <a:off x="611188" y="1484313"/>
            <a:ext cx="67691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da-DK" altLang="da-DK" sz="2800" b="1" u="sng">
                <a:solidFill>
                  <a:srgbClr val="FF3300"/>
                </a:solidFill>
              </a:rPr>
              <a:t>Hjerneblødning,</a:t>
            </a:r>
            <a:r>
              <a:rPr lang="da-DK" altLang="da-DK"/>
              <a:t>     </a:t>
            </a:r>
            <a:r>
              <a:rPr lang="da-DK" altLang="da-DK" sz="2800" b="1" u="sng">
                <a:solidFill>
                  <a:srgbClr val="FF3300"/>
                </a:solidFill>
              </a:rPr>
              <a:t>Blodprop i hjernen:</a:t>
            </a:r>
            <a:r>
              <a:rPr lang="da-DK" altLang="da-DK"/>
              <a:t> </a:t>
            </a:r>
          </a:p>
        </p:txBody>
      </p:sp>
      <p:sp>
        <p:nvSpPr>
          <p:cNvPr id="320520" name="Text Box 8"/>
          <p:cNvSpPr txBox="1">
            <a:spLocks noChangeArrowheads="1"/>
          </p:cNvSpPr>
          <p:nvPr/>
        </p:nvSpPr>
        <p:spPr bwMode="auto">
          <a:xfrm>
            <a:off x="611188" y="4437063"/>
            <a:ext cx="66246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da-DK" altLang="da-DK" sz="2400" i="1" dirty="0">
                <a:solidFill>
                  <a:srgbClr val="FFFF00"/>
                </a:solidFill>
              </a:rPr>
              <a:t>Strålesmerter mod hals og venstre arm</a:t>
            </a:r>
          </a:p>
        </p:txBody>
      </p:sp>
      <p:sp>
        <p:nvSpPr>
          <p:cNvPr id="320521" name="Text Box 9"/>
          <p:cNvSpPr txBox="1">
            <a:spLocks noChangeArrowheads="1"/>
          </p:cNvSpPr>
          <p:nvPr/>
        </p:nvSpPr>
        <p:spPr bwMode="auto">
          <a:xfrm>
            <a:off x="611188" y="5013325"/>
            <a:ext cx="590550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da-DK" altLang="da-DK" sz="2400" dirty="0"/>
              <a:t>Berolige, sidde, løsne tøj, evt. medicin, </a:t>
            </a:r>
            <a:r>
              <a:rPr lang="da-DK" altLang="da-DK" sz="2400" dirty="0" err="1"/>
              <a:t>førstehælp</a:t>
            </a:r>
            <a:r>
              <a:rPr lang="da-DK" altLang="da-DK" sz="2400" dirty="0"/>
              <a:t> ring 112.</a:t>
            </a:r>
          </a:p>
          <a:p>
            <a:pPr eaLnBrk="1" hangingPunct="1">
              <a:spcBef>
                <a:spcPct val="50000"/>
              </a:spcBef>
            </a:pPr>
            <a:r>
              <a:rPr lang="da-DK" altLang="da-DK" sz="2400" dirty="0"/>
              <a:t>Husk altid at spørge ind om det er noget han kender til.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20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20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20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20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20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320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0516" grpId="0" autoUpdateAnimBg="0"/>
      <p:bldP spid="320517" grpId="0" autoUpdateAnimBg="0"/>
      <p:bldP spid="320518" grpId="0" autoUpdateAnimBg="0"/>
      <p:bldP spid="320519" grpId="0" autoUpdateAnimBg="0"/>
      <p:bldP spid="320520" grpId="0" autoUpdateAnimBg="0"/>
      <p:bldP spid="320521" grpId="0" autoUpdateAnimBg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D86389-B348-4340-8FC6-58D791D2176A}" type="slidenum">
              <a:rPr lang="da-DK"/>
              <a:pPr>
                <a:defRPr/>
              </a:pPr>
              <a:t>54</a:t>
            </a:fld>
            <a:endParaRPr lang="da-DK"/>
          </a:p>
        </p:txBody>
      </p:sp>
      <p:graphicFrame>
        <p:nvGraphicFramePr>
          <p:cNvPr id="54275" name="Object 2"/>
          <p:cNvGraphicFramePr>
            <a:graphicFrameLocks noChangeAspect="1"/>
          </p:cNvGraphicFramePr>
          <p:nvPr/>
        </p:nvGraphicFramePr>
        <p:xfrm>
          <a:off x="395288" y="260350"/>
          <a:ext cx="8280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30" r:id="rId3" imgW="6115050" imgH="371475" progId="">
                  <p:embed/>
                </p:oleObj>
              </mc:Choice>
              <mc:Fallback>
                <p:oleObj r:id="rId3" imgW="6115050" imgH="371475" progId="">
                  <p:embed/>
                  <p:pic>
                    <p:nvPicPr>
                      <p:cNvPr id="54275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260350"/>
                        <a:ext cx="8280400" cy="3714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1539" name="Rectangle 3"/>
          <p:cNvSpPr>
            <a:spLocks noChangeArrowheads="1"/>
          </p:cNvSpPr>
          <p:nvPr/>
        </p:nvSpPr>
        <p:spPr bwMode="auto">
          <a:xfrm>
            <a:off x="468313" y="476250"/>
            <a:ext cx="8424862" cy="782638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r>
              <a:rPr lang="da-DK" sz="2800" b="1" u="sng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Sygdomme der påvirker centralnervesystemet:</a:t>
            </a:r>
          </a:p>
        </p:txBody>
      </p:sp>
      <p:sp>
        <p:nvSpPr>
          <p:cNvPr id="321540" name="Text Box 4"/>
          <p:cNvSpPr txBox="1">
            <a:spLocks noChangeArrowheads="1"/>
          </p:cNvSpPr>
          <p:nvPr/>
        </p:nvSpPr>
        <p:spPr bwMode="auto">
          <a:xfrm>
            <a:off x="611188" y="1773238"/>
            <a:ext cx="66976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da-DK" altLang="da-DK" sz="2400" i="1" dirty="0">
                <a:solidFill>
                  <a:srgbClr val="FFFF00"/>
                </a:solidFill>
              </a:rPr>
              <a:t>Bevidstløshed, kramper, fråde, </a:t>
            </a:r>
            <a:r>
              <a:rPr lang="da-DK" altLang="da-DK" sz="2400" i="1" dirty="0" err="1">
                <a:solidFill>
                  <a:srgbClr val="FFFF00"/>
                </a:solidFill>
              </a:rPr>
              <a:t>blåfarvning</a:t>
            </a:r>
            <a:r>
              <a:rPr lang="da-DK" altLang="da-DK" sz="2400" dirty="0">
                <a:solidFill>
                  <a:srgbClr val="FFFF00"/>
                </a:solidFill>
              </a:rPr>
              <a:t> </a:t>
            </a:r>
          </a:p>
        </p:txBody>
      </p:sp>
      <p:sp>
        <p:nvSpPr>
          <p:cNvPr id="321541" name="Text Box 5"/>
          <p:cNvSpPr txBox="1">
            <a:spLocks noChangeArrowheads="1"/>
          </p:cNvSpPr>
          <p:nvPr/>
        </p:nvSpPr>
        <p:spPr bwMode="auto">
          <a:xfrm>
            <a:off x="611188" y="2349500"/>
            <a:ext cx="77041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da-DK" altLang="da-DK" sz="2400" dirty="0"/>
              <a:t>Ligge ned, løsne tøj, beskyt hovedet,</a:t>
            </a:r>
            <a:r>
              <a:rPr lang="da-DK" altLang="da-DK" b="1" dirty="0"/>
              <a:t> 	</a:t>
            </a:r>
            <a:r>
              <a:rPr lang="da-DK" altLang="da-DK" dirty="0"/>
              <a:t> </a:t>
            </a:r>
          </a:p>
        </p:txBody>
      </p:sp>
      <p:sp>
        <p:nvSpPr>
          <p:cNvPr id="321542" name="Text Box 6"/>
          <p:cNvSpPr txBox="1">
            <a:spLocks noChangeArrowheads="1"/>
          </p:cNvSpPr>
          <p:nvPr/>
        </p:nvSpPr>
        <p:spPr bwMode="auto">
          <a:xfrm>
            <a:off x="611188" y="2852738"/>
            <a:ext cx="66976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da-DK" altLang="da-DK" sz="2400"/>
              <a:t>Efter kramperne evt. livr. førstehjælp, 112 </a:t>
            </a:r>
          </a:p>
        </p:txBody>
      </p:sp>
      <p:sp>
        <p:nvSpPr>
          <p:cNvPr id="321543" name="Text Box 7"/>
          <p:cNvSpPr txBox="1">
            <a:spLocks noChangeArrowheads="1"/>
          </p:cNvSpPr>
          <p:nvPr/>
        </p:nvSpPr>
        <p:spPr bwMode="auto">
          <a:xfrm>
            <a:off x="611188" y="1196975"/>
            <a:ext cx="55451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da-DK" altLang="da-DK" sz="2800" b="1" u="sng" dirty="0">
                <a:solidFill>
                  <a:srgbClr val="FF3300"/>
                </a:solidFill>
              </a:rPr>
              <a:t>Epilepsi:</a:t>
            </a:r>
            <a:r>
              <a:rPr lang="da-DK" altLang="da-DK" sz="2400" dirty="0">
                <a:solidFill>
                  <a:srgbClr val="FF3300"/>
                </a:solidFill>
              </a:rPr>
              <a:t> </a:t>
            </a:r>
          </a:p>
        </p:txBody>
      </p:sp>
      <p:sp>
        <p:nvSpPr>
          <p:cNvPr id="321544" name="Text Box 8"/>
          <p:cNvSpPr txBox="1">
            <a:spLocks noChangeArrowheads="1"/>
          </p:cNvSpPr>
          <p:nvPr/>
        </p:nvSpPr>
        <p:spPr bwMode="auto">
          <a:xfrm>
            <a:off x="611188" y="3500438"/>
            <a:ext cx="7777162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da-DK" altLang="da-DK" sz="2800" u="sng">
                <a:solidFill>
                  <a:srgbClr val="FF3300"/>
                </a:solidFill>
              </a:rPr>
              <a:t>Diabetes:</a:t>
            </a:r>
            <a:r>
              <a:rPr lang="da-DK" altLang="da-DK" sz="2800">
                <a:solidFill>
                  <a:srgbClr val="FF3300"/>
                </a:solidFill>
              </a:rPr>
              <a:t>	</a:t>
            </a:r>
            <a:r>
              <a:rPr lang="da-DK" altLang="da-DK" sz="2800" u="sng">
                <a:solidFill>
                  <a:srgbClr val="FF3300"/>
                </a:solidFill>
              </a:rPr>
              <a:t>For </a:t>
            </a:r>
            <a:r>
              <a:rPr lang="da-DK" altLang="da-DK" sz="2800" b="1" u="sng">
                <a:solidFill>
                  <a:srgbClr val="FF3300"/>
                </a:solidFill>
              </a:rPr>
              <a:t>højt</a:t>
            </a:r>
            <a:r>
              <a:rPr lang="da-DK" altLang="da-DK" sz="2800" u="sng">
                <a:solidFill>
                  <a:srgbClr val="FF3300"/>
                </a:solidFill>
              </a:rPr>
              <a:t> blodsukker</a:t>
            </a:r>
            <a:r>
              <a:rPr lang="da-DK" altLang="da-DK" sz="2800">
                <a:solidFill>
                  <a:srgbClr val="FF3300"/>
                </a:solidFill>
              </a:rPr>
              <a:t>: </a:t>
            </a:r>
          </a:p>
        </p:txBody>
      </p:sp>
      <p:sp>
        <p:nvSpPr>
          <p:cNvPr id="321545" name="Text Box 9"/>
          <p:cNvSpPr txBox="1">
            <a:spLocks noChangeArrowheads="1"/>
          </p:cNvSpPr>
          <p:nvPr/>
        </p:nvSpPr>
        <p:spPr bwMode="auto">
          <a:xfrm>
            <a:off x="2411413" y="4076700"/>
            <a:ext cx="39608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da-DK" altLang="da-DK" sz="2400" i="1">
                <a:solidFill>
                  <a:srgbClr val="FFFF00"/>
                </a:solidFill>
              </a:rPr>
              <a:t>Træthed,</a:t>
            </a:r>
            <a:r>
              <a:rPr lang="da-DK" altLang="da-DK" sz="2400">
                <a:solidFill>
                  <a:srgbClr val="FFFF00"/>
                </a:solidFill>
              </a:rPr>
              <a:t> </a:t>
            </a:r>
            <a:r>
              <a:rPr lang="da-DK" altLang="da-DK" sz="2400" i="1">
                <a:solidFill>
                  <a:srgbClr val="FFFF00"/>
                </a:solidFill>
              </a:rPr>
              <a:t>tørst, acetonelugt</a:t>
            </a:r>
          </a:p>
        </p:txBody>
      </p:sp>
      <p:sp>
        <p:nvSpPr>
          <p:cNvPr id="321546" name="Text Box 10"/>
          <p:cNvSpPr txBox="1">
            <a:spLocks noChangeArrowheads="1"/>
          </p:cNvSpPr>
          <p:nvPr/>
        </p:nvSpPr>
        <p:spPr bwMode="auto">
          <a:xfrm>
            <a:off x="6588125" y="4076700"/>
            <a:ext cx="15128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da-DK" altLang="da-DK" sz="2400"/>
              <a:t>Søg læge </a:t>
            </a:r>
          </a:p>
        </p:txBody>
      </p:sp>
      <p:sp>
        <p:nvSpPr>
          <p:cNvPr id="321547" name="Text Box 11"/>
          <p:cNvSpPr txBox="1">
            <a:spLocks noChangeArrowheads="1"/>
          </p:cNvSpPr>
          <p:nvPr/>
        </p:nvSpPr>
        <p:spPr bwMode="auto">
          <a:xfrm>
            <a:off x="2411413" y="4724400"/>
            <a:ext cx="59055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da-DK" altLang="da-DK" sz="2800" u="sng">
                <a:solidFill>
                  <a:srgbClr val="FF3300"/>
                </a:solidFill>
              </a:rPr>
              <a:t>For </a:t>
            </a:r>
            <a:r>
              <a:rPr lang="da-DK" altLang="da-DK" sz="2800" b="1" u="sng">
                <a:solidFill>
                  <a:srgbClr val="FF3300"/>
                </a:solidFill>
              </a:rPr>
              <a:t>lavt</a:t>
            </a:r>
            <a:r>
              <a:rPr lang="da-DK" altLang="da-DK" sz="2800" u="sng">
                <a:solidFill>
                  <a:srgbClr val="FF3300"/>
                </a:solidFill>
              </a:rPr>
              <a:t> blodsukker: </a:t>
            </a:r>
          </a:p>
        </p:txBody>
      </p:sp>
      <p:sp>
        <p:nvSpPr>
          <p:cNvPr id="321548" name="Text Box 12"/>
          <p:cNvSpPr txBox="1">
            <a:spLocks noChangeArrowheads="1"/>
          </p:cNvSpPr>
          <p:nvPr/>
        </p:nvSpPr>
        <p:spPr bwMode="auto">
          <a:xfrm>
            <a:off x="2411413" y="5300663"/>
            <a:ext cx="59055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da-DK" altLang="da-DK" sz="2400" i="1" dirty="0">
                <a:solidFill>
                  <a:srgbClr val="FFFF00"/>
                </a:solidFill>
              </a:rPr>
              <a:t>Sitren, uro, koldsved, sult.</a:t>
            </a:r>
            <a:r>
              <a:rPr lang="da-DK" altLang="da-DK" sz="2400" dirty="0">
                <a:solidFill>
                  <a:srgbClr val="FFFF00"/>
                </a:solidFill>
              </a:rPr>
              <a:t> </a:t>
            </a:r>
          </a:p>
        </p:txBody>
      </p:sp>
      <p:sp>
        <p:nvSpPr>
          <p:cNvPr id="321549" name="Text Box 13"/>
          <p:cNvSpPr txBox="1">
            <a:spLocks noChangeArrowheads="1"/>
          </p:cNvSpPr>
          <p:nvPr/>
        </p:nvSpPr>
        <p:spPr bwMode="auto">
          <a:xfrm>
            <a:off x="2411413" y="5805488"/>
            <a:ext cx="59055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da-DK" altLang="da-DK" sz="2400"/>
              <a:t>Giv mælk, juice eller druesukker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21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21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21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21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21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3215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321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321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321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3215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1540" grpId="0" autoUpdateAnimBg="0"/>
      <p:bldP spid="321541" grpId="0" autoUpdateAnimBg="0"/>
      <p:bldP spid="321542" grpId="0" autoUpdateAnimBg="0"/>
      <p:bldP spid="321543" grpId="0" autoUpdateAnimBg="0"/>
      <p:bldP spid="321544" grpId="0" autoUpdateAnimBg="0"/>
      <p:bldP spid="321545" grpId="0" autoUpdateAnimBg="0"/>
      <p:bldP spid="321546" grpId="0" autoUpdateAnimBg="0"/>
      <p:bldP spid="321547" grpId="0" autoUpdateAnimBg="0"/>
      <p:bldP spid="321548" grpId="0" autoUpdateAnimBg="0"/>
      <p:bldP spid="321549" grpId="0" autoUpdateAnimBg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156804-CC87-40B9-B776-DEFBA0F4FB2D}" type="slidenum">
              <a:rPr lang="da-DK"/>
              <a:pPr>
                <a:defRPr/>
              </a:pPr>
              <a:t>55</a:t>
            </a:fld>
            <a:endParaRPr lang="da-DK"/>
          </a:p>
        </p:txBody>
      </p:sp>
      <p:graphicFrame>
        <p:nvGraphicFramePr>
          <p:cNvPr id="55299" name="Object 2"/>
          <p:cNvGraphicFramePr>
            <a:graphicFrameLocks noChangeAspect="1"/>
          </p:cNvGraphicFramePr>
          <p:nvPr/>
        </p:nvGraphicFramePr>
        <p:xfrm>
          <a:off x="395288" y="260350"/>
          <a:ext cx="8280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154" r:id="rId3" imgW="6115050" imgH="371475" progId="">
                  <p:embed/>
                </p:oleObj>
              </mc:Choice>
              <mc:Fallback>
                <p:oleObj r:id="rId3" imgW="6115050" imgH="371475" progId="">
                  <p:embed/>
                  <p:pic>
                    <p:nvPicPr>
                      <p:cNvPr id="55299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260350"/>
                        <a:ext cx="8280400" cy="3714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2563" name="Rectangle 3"/>
          <p:cNvSpPr>
            <a:spLocks noChangeArrowheads="1"/>
          </p:cNvSpPr>
          <p:nvPr/>
        </p:nvSpPr>
        <p:spPr bwMode="auto">
          <a:xfrm>
            <a:off x="468313" y="476250"/>
            <a:ext cx="8207375" cy="782638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r>
              <a:rPr lang="da-DK" sz="44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Blødninger:</a:t>
            </a:r>
          </a:p>
        </p:txBody>
      </p:sp>
      <p:sp>
        <p:nvSpPr>
          <p:cNvPr id="322564" name="Text Box 4"/>
          <p:cNvSpPr txBox="1">
            <a:spLocks noChangeArrowheads="1"/>
          </p:cNvSpPr>
          <p:nvPr/>
        </p:nvSpPr>
        <p:spPr bwMode="auto">
          <a:xfrm>
            <a:off x="2339975" y="1484313"/>
            <a:ext cx="64801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da-DK" altLang="da-DK" sz="2400"/>
              <a:t>Stop blødning, læg forbinding, </a:t>
            </a:r>
            <a:r>
              <a:rPr lang="da-DK" altLang="da-DK" sz="2400" b="1"/>
              <a:t>evt. skadestue</a:t>
            </a:r>
            <a:r>
              <a:rPr lang="da-DK" altLang="da-DK"/>
              <a:t> </a:t>
            </a:r>
          </a:p>
        </p:txBody>
      </p:sp>
      <p:sp>
        <p:nvSpPr>
          <p:cNvPr id="322565" name="Text Box 5"/>
          <p:cNvSpPr txBox="1">
            <a:spLocks noChangeArrowheads="1"/>
          </p:cNvSpPr>
          <p:nvPr/>
        </p:nvSpPr>
        <p:spPr bwMode="auto">
          <a:xfrm>
            <a:off x="611188" y="2205038"/>
            <a:ext cx="27368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da-DK" altLang="da-DK" sz="2800" b="1" u="sng" dirty="0">
                <a:solidFill>
                  <a:srgbClr val="FFFF00"/>
                </a:solidFill>
              </a:rPr>
              <a:t>Mindre snitsår:</a:t>
            </a:r>
            <a:r>
              <a:rPr lang="da-DK" altLang="da-DK" sz="2800" dirty="0">
                <a:solidFill>
                  <a:srgbClr val="FFFF00"/>
                </a:solidFill>
              </a:rPr>
              <a:t> </a:t>
            </a:r>
          </a:p>
        </p:txBody>
      </p:sp>
      <p:sp>
        <p:nvSpPr>
          <p:cNvPr id="322566" name="Text Box 6"/>
          <p:cNvSpPr txBox="1">
            <a:spLocks noChangeArrowheads="1"/>
          </p:cNvSpPr>
          <p:nvPr/>
        </p:nvSpPr>
        <p:spPr bwMode="auto">
          <a:xfrm>
            <a:off x="3492500" y="2276475"/>
            <a:ext cx="24479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da-DK" altLang="da-DK" sz="2400"/>
              <a:t>Rens og forbind </a:t>
            </a:r>
          </a:p>
        </p:txBody>
      </p:sp>
      <p:sp>
        <p:nvSpPr>
          <p:cNvPr id="322567" name="Text Box 7"/>
          <p:cNvSpPr txBox="1">
            <a:spLocks noChangeArrowheads="1"/>
          </p:cNvSpPr>
          <p:nvPr/>
        </p:nvSpPr>
        <p:spPr bwMode="auto">
          <a:xfrm>
            <a:off x="611188" y="1412875"/>
            <a:ext cx="18002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da-DK" altLang="da-DK" sz="2800" b="1" u="sng" dirty="0">
                <a:solidFill>
                  <a:srgbClr val="FFFF00"/>
                </a:solidFill>
              </a:rPr>
              <a:t>Flænger:</a:t>
            </a:r>
            <a:r>
              <a:rPr lang="da-DK" altLang="da-DK" sz="2400" b="1" dirty="0">
                <a:solidFill>
                  <a:srgbClr val="FFFF00"/>
                </a:solidFill>
              </a:rPr>
              <a:t> </a:t>
            </a:r>
          </a:p>
        </p:txBody>
      </p:sp>
      <p:sp>
        <p:nvSpPr>
          <p:cNvPr id="322568" name="Text Box 8"/>
          <p:cNvSpPr txBox="1">
            <a:spLocks noChangeArrowheads="1"/>
          </p:cNvSpPr>
          <p:nvPr/>
        </p:nvSpPr>
        <p:spPr bwMode="auto">
          <a:xfrm>
            <a:off x="611188" y="2997200"/>
            <a:ext cx="26638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da-DK" altLang="da-DK" sz="2800" b="1" u="sng" dirty="0">
                <a:solidFill>
                  <a:srgbClr val="FFFF00"/>
                </a:solidFill>
              </a:rPr>
              <a:t>Større snitsår:</a:t>
            </a:r>
          </a:p>
        </p:txBody>
      </p:sp>
      <p:sp>
        <p:nvSpPr>
          <p:cNvPr id="322569" name="Text Box 9"/>
          <p:cNvSpPr txBox="1">
            <a:spLocks noChangeArrowheads="1"/>
          </p:cNvSpPr>
          <p:nvPr/>
        </p:nvSpPr>
        <p:spPr bwMode="auto">
          <a:xfrm>
            <a:off x="3563938" y="3068638"/>
            <a:ext cx="16557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da-DK" altLang="da-DK" sz="2400"/>
              <a:t>Søg læge </a:t>
            </a:r>
          </a:p>
        </p:txBody>
      </p:sp>
      <p:sp>
        <p:nvSpPr>
          <p:cNvPr id="322570" name="Text Box 10"/>
          <p:cNvSpPr txBox="1">
            <a:spLocks noChangeArrowheads="1"/>
          </p:cNvSpPr>
          <p:nvPr/>
        </p:nvSpPr>
        <p:spPr bwMode="auto">
          <a:xfrm>
            <a:off x="611188" y="4005263"/>
            <a:ext cx="216058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da-DK" altLang="da-DK" sz="2800" b="1" u="sng" dirty="0">
                <a:solidFill>
                  <a:srgbClr val="FFFF00"/>
                </a:solidFill>
              </a:rPr>
              <a:t>Næseblod:</a:t>
            </a:r>
            <a:endParaRPr lang="da-DK" altLang="da-DK" dirty="0">
              <a:solidFill>
                <a:srgbClr val="FFFF00"/>
              </a:solidFill>
            </a:endParaRPr>
          </a:p>
        </p:txBody>
      </p:sp>
      <p:sp>
        <p:nvSpPr>
          <p:cNvPr id="322571" name="Text Box 11"/>
          <p:cNvSpPr txBox="1">
            <a:spLocks noChangeArrowheads="1"/>
          </p:cNvSpPr>
          <p:nvPr/>
        </p:nvSpPr>
        <p:spPr bwMode="auto">
          <a:xfrm>
            <a:off x="611188" y="4724400"/>
            <a:ext cx="82089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da-DK" altLang="da-DK" sz="2400"/>
              <a:t>Sidde op, klem om næsen, evt. supl. m. isterning i munden.</a:t>
            </a:r>
            <a:r>
              <a:rPr lang="da-DK" altLang="da-DK"/>
              <a:t> </a:t>
            </a:r>
          </a:p>
        </p:txBody>
      </p:sp>
      <p:sp>
        <p:nvSpPr>
          <p:cNvPr id="322572" name="Text Box 12"/>
          <p:cNvSpPr txBox="1">
            <a:spLocks noChangeArrowheads="1"/>
          </p:cNvSpPr>
          <p:nvPr/>
        </p:nvSpPr>
        <p:spPr bwMode="auto">
          <a:xfrm>
            <a:off x="611188" y="5300663"/>
            <a:ext cx="698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da-DK" altLang="da-DK" sz="2400" dirty="0"/>
              <a:t>Hvis ikke stop efter et par behandlinger søg læge</a:t>
            </a:r>
            <a:r>
              <a:rPr lang="da-DK" altLang="da-DK" dirty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22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22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22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22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22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3225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322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322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3225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2564" grpId="0" autoUpdateAnimBg="0"/>
      <p:bldP spid="322565" grpId="0" autoUpdateAnimBg="0"/>
      <p:bldP spid="322566" grpId="0" autoUpdateAnimBg="0"/>
      <p:bldP spid="322567" grpId="0" autoUpdateAnimBg="0"/>
      <p:bldP spid="322568" grpId="0" autoUpdateAnimBg="0"/>
      <p:bldP spid="322569" grpId="0" autoUpdateAnimBg="0"/>
      <p:bldP spid="322570" grpId="0" autoUpdateAnimBg="0"/>
      <p:bldP spid="322571" grpId="0" autoUpdateAnimBg="0"/>
      <p:bldP spid="322572" grpId="0" autoUpdateAnimBg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40DB80-286F-4F66-A0CF-EA245C7C3623}" type="slidenum">
              <a:rPr lang="da-DK"/>
              <a:pPr>
                <a:defRPr/>
              </a:pPr>
              <a:t>56</a:t>
            </a:fld>
            <a:endParaRPr lang="da-DK"/>
          </a:p>
        </p:txBody>
      </p:sp>
      <p:graphicFrame>
        <p:nvGraphicFramePr>
          <p:cNvPr id="56323" name="Object 2"/>
          <p:cNvGraphicFramePr>
            <a:graphicFrameLocks noChangeAspect="1"/>
          </p:cNvGraphicFramePr>
          <p:nvPr/>
        </p:nvGraphicFramePr>
        <p:xfrm>
          <a:off x="395288" y="260350"/>
          <a:ext cx="8280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178" r:id="rId3" imgW="6115050" imgH="371475" progId="">
                  <p:embed/>
                </p:oleObj>
              </mc:Choice>
              <mc:Fallback>
                <p:oleObj r:id="rId3" imgW="6115050" imgH="371475" progId="">
                  <p:embed/>
                  <p:pic>
                    <p:nvPicPr>
                      <p:cNvPr id="56323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260350"/>
                        <a:ext cx="8280400" cy="3714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3587" name="Rectangle 3"/>
          <p:cNvSpPr>
            <a:spLocks noChangeArrowheads="1"/>
          </p:cNvSpPr>
          <p:nvPr/>
        </p:nvSpPr>
        <p:spPr bwMode="auto">
          <a:xfrm>
            <a:off x="477838" y="457200"/>
            <a:ext cx="8207375" cy="782638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r>
              <a:rPr lang="da-DK" sz="44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Tandskader:</a:t>
            </a:r>
            <a:r>
              <a:rPr lang="da-DK" sz="44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</p:txBody>
      </p:sp>
      <p:sp>
        <p:nvSpPr>
          <p:cNvPr id="323588" name="Text Box 4"/>
          <p:cNvSpPr txBox="1">
            <a:spLocks noChangeArrowheads="1"/>
          </p:cNvSpPr>
          <p:nvPr/>
        </p:nvSpPr>
        <p:spPr bwMode="auto">
          <a:xfrm>
            <a:off x="2627313" y="1484313"/>
            <a:ext cx="23764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da-DK" altLang="da-DK" sz="2400"/>
              <a:t>Lad den sidde</a:t>
            </a:r>
            <a:r>
              <a:rPr lang="da-DK" altLang="da-DK"/>
              <a:t> </a:t>
            </a:r>
          </a:p>
        </p:txBody>
      </p:sp>
      <p:sp>
        <p:nvSpPr>
          <p:cNvPr id="323589" name="Text Box 5"/>
          <p:cNvSpPr txBox="1">
            <a:spLocks noChangeArrowheads="1"/>
          </p:cNvSpPr>
          <p:nvPr/>
        </p:nvSpPr>
        <p:spPr bwMode="auto">
          <a:xfrm>
            <a:off x="611188" y="2636838"/>
            <a:ext cx="27368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da-DK" altLang="da-DK" sz="2800" b="1" u="sng" dirty="0">
                <a:solidFill>
                  <a:srgbClr val="FFFF00"/>
                </a:solidFill>
              </a:rPr>
              <a:t>Tand faldet ud:</a:t>
            </a:r>
            <a:r>
              <a:rPr lang="da-DK" altLang="da-DK" sz="2800" dirty="0">
                <a:solidFill>
                  <a:srgbClr val="FFFF00"/>
                </a:solidFill>
              </a:rPr>
              <a:t> </a:t>
            </a:r>
          </a:p>
        </p:txBody>
      </p:sp>
      <p:sp>
        <p:nvSpPr>
          <p:cNvPr id="323590" name="Text Box 6"/>
          <p:cNvSpPr txBox="1">
            <a:spLocks noChangeArrowheads="1"/>
          </p:cNvSpPr>
          <p:nvPr/>
        </p:nvSpPr>
        <p:spPr bwMode="auto">
          <a:xfrm>
            <a:off x="2555875" y="3284538"/>
            <a:ext cx="60483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da-DK" altLang="da-DK" sz="2400"/>
              <a:t>Opbevares lunt og fugtigt (mælk, saltvand)</a:t>
            </a:r>
          </a:p>
        </p:txBody>
      </p:sp>
      <p:sp>
        <p:nvSpPr>
          <p:cNvPr id="323591" name="Text Box 7"/>
          <p:cNvSpPr txBox="1">
            <a:spLocks noChangeArrowheads="1"/>
          </p:cNvSpPr>
          <p:nvPr/>
        </p:nvSpPr>
        <p:spPr bwMode="auto">
          <a:xfrm>
            <a:off x="611188" y="1412875"/>
            <a:ext cx="18002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da-DK" altLang="da-DK" sz="2800" b="1" u="sng" dirty="0">
                <a:solidFill>
                  <a:srgbClr val="FFFF00"/>
                </a:solidFill>
              </a:rPr>
              <a:t>Løs tand:</a:t>
            </a:r>
            <a:r>
              <a:rPr lang="da-DK" altLang="da-DK" sz="2800" dirty="0">
                <a:solidFill>
                  <a:srgbClr val="FFFF00"/>
                </a:solidFill>
              </a:rPr>
              <a:t> </a:t>
            </a:r>
          </a:p>
        </p:txBody>
      </p:sp>
      <p:sp>
        <p:nvSpPr>
          <p:cNvPr id="323592" name="Text Box 8"/>
          <p:cNvSpPr txBox="1">
            <a:spLocks noChangeArrowheads="1"/>
          </p:cNvSpPr>
          <p:nvPr/>
        </p:nvSpPr>
        <p:spPr bwMode="auto">
          <a:xfrm>
            <a:off x="2627313" y="3860800"/>
            <a:ext cx="28082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da-DK" altLang="da-DK" sz="2400"/>
              <a:t>Søg altid tandlæge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23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23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23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23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23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3588" grpId="0" autoUpdateAnimBg="0"/>
      <p:bldP spid="323589" grpId="0" autoUpdateAnimBg="0"/>
      <p:bldP spid="323590" grpId="0" autoUpdateAnimBg="0"/>
      <p:bldP spid="323591" grpId="0" autoUpdateAnimBg="0"/>
      <p:bldP spid="323592" grpId="0" autoUpdateAnimBg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numm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FC12EC-8A9E-4E69-A47D-35A06BF86E99}" type="slidenum">
              <a:rPr lang="da-DK" smtClean="0"/>
              <a:pPr>
                <a:defRPr/>
              </a:pPr>
              <a:t>57</a:t>
            </a:fld>
            <a:endParaRPr lang="da-DK" dirty="0"/>
          </a:p>
        </p:txBody>
      </p:sp>
      <p:sp>
        <p:nvSpPr>
          <p:cNvPr id="3" name="Tekstboks 2"/>
          <p:cNvSpPr txBox="1"/>
          <p:nvPr/>
        </p:nvSpPr>
        <p:spPr>
          <a:xfrm>
            <a:off x="610732" y="1124744"/>
            <a:ext cx="792088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000" dirty="0">
                <a:solidFill>
                  <a:srgbClr val="FF0000"/>
                </a:solidFill>
              </a:rPr>
              <a:t>Blandes klor og syre i kælderen, vil der opstå klorgasser, som er livsfarlige at indånde. Det er også livsfarligt, hvis der går hul på ”fødesystemet”, og der løber ren klor ud på gulvet i klorrummet.</a:t>
            </a:r>
            <a:br>
              <a:rPr lang="da-DK" sz="2000" dirty="0">
                <a:solidFill>
                  <a:srgbClr val="FF0000"/>
                </a:solidFill>
              </a:rPr>
            </a:br>
            <a:r>
              <a:rPr lang="da-DK" sz="2000" dirty="0">
                <a:solidFill>
                  <a:srgbClr val="FF0000"/>
                </a:solidFill>
              </a:rPr>
              <a:t>Klor/ </a:t>
            </a:r>
            <a:r>
              <a:rPr lang="da-DK" sz="2000" dirty="0" err="1">
                <a:solidFill>
                  <a:srgbClr val="FF0000"/>
                </a:solidFill>
              </a:rPr>
              <a:t>klorgas</a:t>
            </a:r>
            <a:r>
              <a:rPr lang="da-DK" sz="2000" dirty="0">
                <a:solidFill>
                  <a:srgbClr val="FF0000"/>
                </a:solidFill>
              </a:rPr>
              <a:t> kan ikke lugtes eller ses, og derfor skal du kende symptomerne på </a:t>
            </a:r>
            <a:r>
              <a:rPr lang="da-DK" sz="2000" dirty="0" err="1">
                <a:solidFill>
                  <a:srgbClr val="FF0000"/>
                </a:solidFill>
              </a:rPr>
              <a:t>klor-/klorgasforgiftning</a:t>
            </a:r>
            <a:r>
              <a:rPr lang="da-DK" sz="2000" dirty="0">
                <a:solidFill>
                  <a:srgbClr val="FF0000"/>
                </a:solidFill>
              </a:rPr>
              <a:t>:</a:t>
            </a:r>
          </a:p>
          <a:p>
            <a:endParaRPr lang="da-DK" sz="2000" dirty="0">
              <a:solidFill>
                <a:srgbClr val="FF0000"/>
              </a:solidFill>
            </a:endParaRPr>
          </a:p>
          <a:p>
            <a:r>
              <a:rPr lang="da-DK" sz="2000" dirty="0">
                <a:solidFill>
                  <a:srgbClr val="FFFF00"/>
                </a:solidFill>
              </a:rPr>
              <a:t>Irritation i øjne og øvre luftveje</a:t>
            </a:r>
            <a:r>
              <a:rPr lang="da-DK" dirty="0">
                <a:solidFill>
                  <a:srgbClr val="FFFF00"/>
                </a:solidFill>
              </a:rPr>
              <a:t>. </a:t>
            </a:r>
          </a:p>
          <a:p>
            <a:endParaRPr lang="da-DK" dirty="0"/>
          </a:p>
          <a:p>
            <a:r>
              <a:rPr lang="da-DK" sz="2000" dirty="0">
                <a:solidFill>
                  <a:srgbClr val="FF0000"/>
                </a:solidFill>
              </a:rPr>
              <a:t>Ved stigende koncentrationer vil der opstå:</a:t>
            </a:r>
          </a:p>
          <a:p>
            <a:r>
              <a:rPr lang="da-DK" sz="2000" dirty="0">
                <a:solidFill>
                  <a:srgbClr val="FFFF00"/>
                </a:solidFill>
              </a:rPr>
              <a:t>Kvalme, opkastning, hoste, hæshed og væske i lungerne</a:t>
            </a:r>
            <a:r>
              <a:rPr lang="da-DK" sz="2000" dirty="0"/>
              <a:t>.</a:t>
            </a:r>
          </a:p>
        </p:txBody>
      </p:sp>
      <p:sp>
        <p:nvSpPr>
          <p:cNvPr id="4" name="Tekstboks 3"/>
          <p:cNvSpPr txBox="1"/>
          <p:nvPr/>
        </p:nvSpPr>
        <p:spPr>
          <a:xfrm>
            <a:off x="611560" y="4437112"/>
            <a:ext cx="770485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Uden for døren til kælderen under bassinet hænger en ”klorsnuser” (et instrument, der kan måle klorudslip). Viser det en værdi højere end 0,00 må ingen gå ind i kælderen, og der skal straks alarmeres om klorudslip ved opkald til 1-1-2.</a:t>
            </a:r>
          </a:p>
          <a:p>
            <a:r>
              <a:rPr lang="da-DK" dirty="0"/>
              <a:t>Svømmehallen skal evakueres øjeblikkelig, og der skal holdes sikkerhedsafstand på mindst 100 meter ved klorgas og 300 m ved klor alene. Der evakueres altid op mod vinden</a:t>
            </a:r>
          </a:p>
        </p:txBody>
      </p:sp>
      <p:sp>
        <p:nvSpPr>
          <p:cNvPr id="5" name="Tekstboks 4"/>
          <p:cNvSpPr txBox="1"/>
          <p:nvPr/>
        </p:nvSpPr>
        <p:spPr>
          <a:xfrm>
            <a:off x="899592" y="188640"/>
            <a:ext cx="72728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4000" b="1" u="sng" dirty="0">
                <a:solidFill>
                  <a:srgbClr val="FF0000"/>
                </a:solidFill>
              </a:rPr>
              <a:t>Klor og klorgas</a:t>
            </a:r>
            <a:endParaRPr lang="da-DK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numm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FC12EC-8A9E-4E69-A47D-35A06BF86E99}" type="slidenum">
              <a:rPr lang="da-DK" smtClean="0"/>
              <a:pPr>
                <a:defRPr/>
              </a:pPr>
              <a:t>6</a:t>
            </a:fld>
            <a:endParaRPr lang="da-DK" dirty="0"/>
          </a:p>
        </p:txBody>
      </p:sp>
      <p:sp>
        <p:nvSpPr>
          <p:cNvPr id="3" name="Rektangel 2"/>
          <p:cNvSpPr/>
          <p:nvPr/>
        </p:nvSpPr>
        <p:spPr>
          <a:xfrm>
            <a:off x="372840" y="5741537"/>
            <a:ext cx="734481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altLang="da-DK" dirty="0"/>
              <a:t>Øvelserne 2-7 skal udføres i sammenhæng.</a:t>
            </a:r>
            <a:endParaRPr lang="da-DK" altLang="da-DK" u="sng" dirty="0"/>
          </a:p>
          <a:p>
            <a:r>
              <a:rPr lang="da-DK" altLang="da-DK" u="sng" dirty="0"/>
              <a:t>Påklædning: </a:t>
            </a:r>
            <a:r>
              <a:rPr lang="da-DK" altLang="da-DK" dirty="0"/>
              <a:t> Den beklædning du normalt bruger i svømmehallen, dog minimum shorts og T-shirt. Der må ikke bruges svømmebriller.</a:t>
            </a:r>
          </a:p>
        </p:txBody>
      </p:sp>
      <p:sp>
        <p:nvSpPr>
          <p:cNvPr id="4" name="Rektangel 3"/>
          <p:cNvSpPr/>
          <p:nvPr/>
        </p:nvSpPr>
        <p:spPr>
          <a:xfrm>
            <a:off x="372840" y="5023885"/>
            <a:ext cx="735637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a-DK" altLang="da-DK" dirty="0"/>
              <a:t>8. Mundtlig eksamination i førstehjælp</a:t>
            </a:r>
            <a:br>
              <a:rPr lang="da-DK" altLang="da-DK" dirty="0"/>
            </a:br>
            <a:r>
              <a:rPr lang="da-DK" altLang="da-DK" dirty="0"/>
              <a:t>     </a:t>
            </a:r>
            <a:r>
              <a:rPr lang="da-DK" sz="1600" dirty="0"/>
              <a:t>Overhøringen kan bl.a. berøre genoplivning og brug af genoplivningsudstyr.</a:t>
            </a:r>
          </a:p>
        </p:txBody>
      </p:sp>
      <p:sp>
        <p:nvSpPr>
          <p:cNvPr id="5" name="Rektangel 4"/>
          <p:cNvSpPr/>
          <p:nvPr/>
        </p:nvSpPr>
        <p:spPr>
          <a:xfrm>
            <a:off x="251520" y="2732108"/>
            <a:ext cx="828092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da-DK" altLang="da-DK" dirty="0"/>
              <a:t>7. Håndtering af nakkeskader på lavt og dybt vand </a:t>
            </a:r>
          </a:p>
          <a:p>
            <a:pPr marL="342900" indent="-342900"/>
            <a:r>
              <a:rPr lang="da-DK" altLang="da-DK" sz="1600" i="1" dirty="0"/>
              <a:t>      Dette delelement udføres som en uformel gennemgang af teknikker samt mulighed for at øve  under instruktørens/dommerens anvisninger. </a:t>
            </a:r>
            <a:r>
              <a:rPr lang="da-DK" altLang="da-DK" sz="1600" i="1" dirty="0" err="1"/>
              <a:t>Prøvetageren</a:t>
            </a:r>
            <a:r>
              <a:rPr lang="da-DK" altLang="da-DK" sz="1600" i="1" dirty="0"/>
              <a:t> skal efterfølgende forevise:</a:t>
            </a:r>
            <a:br>
              <a:rPr lang="da-DK" altLang="da-DK" sz="1600" i="1" dirty="0"/>
            </a:br>
            <a:r>
              <a:rPr lang="da-DK" altLang="da-DK" sz="1000" dirty="0"/>
              <a:t/>
            </a:r>
            <a:br>
              <a:rPr lang="da-DK" altLang="da-DK" sz="1000" dirty="0"/>
            </a:br>
            <a:r>
              <a:rPr lang="da-DK" altLang="da-DK" dirty="0">
                <a:solidFill>
                  <a:srgbClr val="FFCC00"/>
                </a:solidFill>
              </a:rPr>
              <a:t>* </a:t>
            </a:r>
            <a:r>
              <a:rPr lang="da-DK" altLang="da-DK" sz="1600" dirty="0">
                <a:solidFill>
                  <a:srgbClr val="FFCC00"/>
                </a:solidFill>
              </a:rPr>
              <a:t>En vending på lavt vand vha. ”</a:t>
            </a:r>
            <a:r>
              <a:rPr lang="da-DK" altLang="da-DK" sz="1600" dirty="0">
                <a:solidFill>
                  <a:srgbClr val="FF0000"/>
                </a:solidFill>
              </a:rPr>
              <a:t>Strakte – arme – hold</a:t>
            </a:r>
            <a:r>
              <a:rPr lang="da-DK" altLang="da-DK" sz="1600" dirty="0">
                <a:solidFill>
                  <a:srgbClr val="FFCC00"/>
                </a:solidFill>
              </a:rPr>
              <a:t>”  </a:t>
            </a:r>
          </a:p>
          <a:p>
            <a:pPr marL="342900" indent="-342900"/>
            <a:r>
              <a:rPr lang="da-DK" altLang="da-DK" sz="1600" dirty="0">
                <a:solidFill>
                  <a:srgbClr val="FFCC00"/>
                </a:solidFill>
              </a:rPr>
              <a:t>      * En vending på dybt vand vha. </a:t>
            </a:r>
            <a:r>
              <a:rPr lang="da-DK" altLang="da-DK" sz="1600" dirty="0"/>
              <a:t>”</a:t>
            </a:r>
            <a:r>
              <a:rPr lang="da-DK" altLang="da-DK" sz="1600" dirty="0">
                <a:solidFill>
                  <a:srgbClr val="FF0000"/>
                </a:solidFill>
              </a:rPr>
              <a:t>nakke – hoved - hold</a:t>
            </a:r>
            <a:r>
              <a:rPr lang="da-DK" altLang="da-DK" sz="1600" dirty="0"/>
              <a:t>”</a:t>
            </a:r>
            <a:r>
              <a:rPr lang="da-DK" altLang="da-DK" sz="1600" dirty="0">
                <a:solidFill>
                  <a:srgbClr val="FFCC00"/>
                </a:solidFill>
              </a:rPr>
              <a:t> og efterfølgende </a:t>
            </a:r>
            <a:br>
              <a:rPr lang="da-DK" altLang="da-DK" sz="1600" dirty="0">
                <a:solidFill>
                  <a:srgbClr val="FFCC00"/>
                </a:solidFill>
              </a:rPr>
            </a:br>
            <a:r>
              <a:rPr lang="da-DK" altLang="da-DK" sz="1600" dirty="0">
                <a:solidFill>
                  <a:srgbClr val="FFCC00"/>
                </a:solidFill>
              </a:rPr>
              <a:t>  bjærgning til lavt vand. </a:t>
            </a:r>
            <a:br>
              <a:rPr lang="da-DK" altLang="da-DK" sz="1600" dirty="0">
                <a:solidFill>
                  <a:srgbClr val="FFCC00"/>
                </a:solidFill>
              </a:rPr>
            </a:br>
            <a:r>
              <a:rPr lang="da-DK" altLang="da-DK" sz="1600" dirty="0"/>
              <a:t>  NB: Stabiliser hoved uden at klemme på struben</a:t>
            </a:r>
          </a:p>
          <a:p>
            <a:pPr marL="342900" indent="-342900"/>
            <a:endParaRPr lang="da-DK" altLang="da-DK" dirty="0"/>
          </a:p>
        </p:txBody>
      </p:sp>
      <p:sp>
        <p:nvSpPr>
          <p:cNvPr id="6" name="Rektangel 5"/>
          <p:cNvSpPr/>
          <p:nvPr/>
        </p:nvSpPr>
        <p:spPr>
          <a:xfrm>
            <a:off x="251520" y="1556792"/>
            <a:ext cx="813690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da-DK" altLang="da-DK" dirty="0"/>
              <a:t>6. Redning af bevidstløst barn uden hjælper. </a:t>
            </a:r>
            <a:br>
              <a:rPr lang="da-DK" altLang="da-DK" dirty="0"/>
            </a:br>
            <a:r>
              <a:rPr lang="da-DK" altLang="da-DK" sz="1600" dirty="0">
                <a:solidFill>
                  <a:srgbClr val="FFCC00"/>
                </a:solidFill>
              </a:rPr>
              <a:t>10 m skrådyk - ophaling – undersøg bevidsthed </a:t>
            </a:r>
            <a:r>
              <a:rPr lang="da-DK" altLang="da-DK" sz="1600" dirty="0">
                <a:solidFill>
                  <a:srgbClr val="92D050"/>
                </a:solidFill>
              </a:rPr>
              <a:t>(på genoplivningsdukke) </a:t>
            </a:r>
            <a:r>
              <a:rPr lang="da-DK" altLang="da-DK" sz="1600" dirty="0">
                <a:solidFill>
                  <a:srgbClr val="FFCC00"/>
                </a:solidFill>
              </a:rPr>
              <a:t>– genoplivning – efter 1 minut alarmeres og genoplivningen fortsættes med hjertestarter og ilt</a:t>
            </a:r>
          </a:p>
        </p:txBody>
      </p:sp>
      <p:sp>
        <p:nvSpPr>
          <p:cNvPr id="7" name="Text Box 16"/>
          <p:cNvSpPr txBox="1">
            <a:spLocks noChangeArrowheads="1"/>
          </p:cNvSpPr>
          <p:nvPr/>
        </p:nvSpPr>
        <p:spPr bwMode="auto">
          <a:xfrm>
            <a:off x="251520" y="404664"/>
            <a:ext cx="8171507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da-DK" altLang="da-DK" dirty="0"/>
              <a:t>5. Redning af bevidstløs voksen i samarbejde med hjælper.</a:t>
            </a:r>
            <a:br>
              <a:rPr lang="da-DK" altLang="da-DK" dirty="0"/>
            </a:br>
            <a:r>
              <a:rPr lang="da-DK" altLang="da-DK" sz="1600" dirty="0">
                <a:solidFill>
                  <a:srgbClr val="FFCC00"/>
                </a:solidFill>
              </a:rPr>
              <a:t>Hjælper instrueres i situationen og sendes af sted for at alarmere og hente genoplivningsudstyr. (Alarmering </a:t>
            </a:r>
            <a:r>
              <a:rPr lang="da-DK" altLang="da-DK" sz="1600" b="1" dirty="0">
                <a:solidFill>
                  <a:srgbClr val="FFCC00"/>
                </a:solidFill>
              </a:rPr>
              <a:t>/ ilt?</a:t>
            </a:r>
            <a:r>
              <a:rPr lang="da-DK" altLang="da-DK" sz="1600" dirty="0">
                <a:solidFill>
                  <a:srgbClr val="FFCC00"/>
                </a:solidFill>
              </a:rPr>
              <a:t> – 25 m bjærgning – </a:t>
            </a:r>
            <a:r>
              <a:rPr lang="da-DK" altLang="da-DK" sz="1600" dirty="0">
                <a:solidFill>
                  <a:srgbClr val="92D050"/>
                </a:solidFill>
              </a:rPr>
              <a:t>(indblæsninger)</a:t>
            </a:r>
            <a:r>
              <a:rPr lang="da-DK" altLang="da-DK" sz="1600" dirty="0">
                <a:solidFill>
                  <a:srgbClr val="FFCC00"/>
                </a:solidFill>
              </a:rPr>
              <a:t> – ophaling – undersøg bevidsthed </a:t>
            </a:r>
            <a:r>
              <a:rPr lang="da-DK" altLang="da-DK" sz="1600" dirty="0">
                <a:solidFill>
                  <a:srgbClr val="92D050"/>
                </a:solidFill>
              </a:rPr>
              <a:t>(på genoplivningsdukke) </a:t>
            </a:r>
            <a:r>
              <a:rPr lang="da-DK" altLang="da-DK" sz="1600" dirty="0">
                <a:solidFill>
                  <a:srgbClr val="FFCC00"/>
                </a:solidFill>
              </a:rPr>
              <a:t>- genoplivning på voksen)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88A756-572F-40E9-A72D-B2BD9B3D3167}" type="slidenum">
              <a:rPr lang="da-DK"/>
              <a:pPr>
                <a:defRPr/>
              </a:pPr>
              <a:t>7</a:t>
            </a:fld>
            <a:endParaRPr lang="da-DK"/>
          </a:p>
        </p:txBody>
      </p:sp>
      <p:graphicFrame>
        <p:nvGraphicFramePr>
          <p:cNvPr id="16387" name="Object 4"/>
          <p:cNvGraphicFramePr>
            <a:graphicFrameLocks noChangeAspect="1"/>
          </p:cNvGraphicFramePr>
          <p:nvPr/>
        </p:nvGraphicFramePr>
        <p:xfrm>
          <a:off x="395288" y="260350"/>
          <a:ext cx="8280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2" r:id="rId3" imgW="6115050" imgH="371475" progId="">
                  <p:embed/>
                </p:oleObj>
              </mc:Choice>
              <mc:Fallback>
                <p:oleObj r:id="rId3" imgW="6115050" imgH="371475" progId="">
                  <p:embed/>
                  <p:pic>
                    <p:nvPicPr>
                      <p:cNvPr id="16387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260350"/>
                        <a:ext cx="8280400" cy="3714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88" name="Object 7"/>
          <p:cNvGraphicFramePr>
            <a:graphicFrameLocks noChangeAspect="1"/>
          </p:cNvGraphicFramePr>
          <p:nvPr/>
        </p:nvGraphicFramePr>
        <p:xfrm>
          <a:off x="250825" y="765175"/>
          <a:ext cx="8642350" cy="5400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3" name="Photo Editor Foto" r:id="rId5" imgW="8047619" imgH="4390476" progId="">
                  <p:embed/>
                </p:oleObj>
              </mc:Choice>
              <mc:Fallback>
                <p:oleObj name="Photo Editor Foto" r:id="rId5" imgW="8047619" imgH="4390476" progId="">
                  <p:embed/>
                  <p:pic>
                    <p:nvPicPr>
                      <p:cNvPr id="16388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765175"/>
                        <a:ext cx="8642350" cy="5400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4696" name="Text Box 8"/>
          <p:cNvSpPr txBox="1">
            <a:spLocks noChangeArrowheads="1"/>
          </p:cNvSpPr>
          <p:nvPr/>
        </p:nvSpPr>
        <p:spPr bwMode="auto">
          <a:xfrm>
            <a:off x="250825" y="6165850"/>
            <a:ext cx="75612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a-DK" altLang="da-DK" sz="2400">
                <a:solidFill>
                  <a:srgbClr val="FF0000"/>
                </a:solidFill>
              </a:rPr>
              <a:t>Du skal kunne udfører de 3 første led i kæden!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146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69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3239D6F-8435-476F-A28E-E5F1E6908762}" type="slidenum">
              <a:rPr lang="da-DK"/>
              <a:pPr>
                <a:defRPr/>
              </a:pPr>
              <a:t>8</a:t>
            </a:fld>
            <a:endParaRPr lang="da-DK"/>
          </a:p>
        </p:txBody>
      </p:sp>
      <p:graphicFrame>
        <p:nvGraphicFramePr>
          <p:cNvPr id="8195" name="Object 4"/>
          <p:cNvGraphicFramePr>
            <a:graphicFrameLocks noChangeAspect="1"/>
          </p:cNvGraphicFramePr>
          <p:nvPr/>
        </p:nvGraphicFramePr>
        <p:xfrm>
          <a:off x="395288" y="260350"/>
          <a:ext cx="8280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6" r:id="rId3" imgW="6115050" imgH="371475" progId="">
                  <p:embed/>
                </p:oleObj>
              </mc:Choice>
              <mc:Fallback>
                <p:oleObj r:id="rId3" imgW="6115050" imgH="371475" progId="">
                  <p:embed/>
                  <p:pic>
                    <p:nvPicPr>
                      <p:cNvPr id="8195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260350"/>
                        <a:ext cx="8280400" cy="3714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8196" name="Group 13"/>
          <p:cNvGrpSpPr>
            <a:grpSpLocks/>
          </p:cNvGrpSpPr>
          <p:nvPr/>
        </p:nvGrpSpPr>
        <p:grpSpPr bwMode="auto">
          <a:xfrm>
            <a:off x="1258888" y="2057400"/>
            <a:ext cx="6096000" cy="2432050"/>
            <a:chOff x="1200" y="1296"/>
            <a:chExt cx="3840" cy="1532"/>
          </a:xfrm>
        </p:grpSpPr>
        <p:sp>
          <p:nvSpPr>
            <p:cNvPr id="8197" name="Text Box 14"/>
            <p:cNvSpPr txBox="1">
              <a:spLocks noChangeArrowheads="1"/>
            </p:cNvSpPr>
            <p:nvPr/>
          </p:nvSpPr>
          <p:spPr bwMode="auto">
            <a:xfrm>
              <a:off x="1200" y="1632"/>
              <a:ext cx="3840" cy="6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da-DK" altLang="da-DK" sz="6000" b="1" dirty="0">
                  <a:solidFill>
                    <a:srgbClr val="CC0000"/>
                  </a:solidFill>
                  <a:latin typeface="+mn-lt"/>
                </a:rPr>
                <a:t>FØRSTEHJÆLP</a:t>
              </a:r>
            </a:p>
          </p:txBody>
        </p:sp>
        <p:sp>
          <p:nvSpPr>
            <p:cNvPr id="8198" name="Text Box 15"/>
            <p:cNvSpPr txBox="1">
              <a:spLocks noChangeArrowheads="1"/>
            </p:cNvSpPr>
            <p:nvPr/>
          </p:nvSpPr>
          <p:spPr bwMode="auto">
            <a:xfrm>
              <a:off x="1440" y="1296"/>
              <a:ext cx="3360" cy="15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/>
              <a:r>
                <a:rPr lang="da-DK" altLang="da-DK" sz="2400" b="1" dirty="0">
                  <a:latin typeface="Tahoma" charset="0"/>
                </a:rPr>
                <a:t>   </a:t>
              </a:r>
            </a:p>
            <a:p>
              <a:pPr eaLnBrk="1" hangingPunct="1"/>
              <a:endParaRPr lang="da-DK" altLang="da-DK" sz="3200" b="1" dirty="0">
                <a:latin typeface="Tahoma" charset="0"/>
              </a:endParaRPr>
            </a:p>
            <a:p>
              <a:pPr eaLnBrk="1" hangingPunct="1"/>
              <a:endParaRPr lang="da-DK" altLang="da-DK" sz="3200" dirty="0">
                <a:latin typeface="Tahoma" charset="0"/>
              </a:endParaRPr>
            </a:p>
            <a:p>
              <a:pPr eaLnBrk="1" hangingPunct="1"/>
              <a:r>
                <a:rPr lang="da-DK" altLang="da-DK" sz="3200" dirty="0">
                  <a:latin typeface="Tahoma" charset="0"/>
                </a:rPr>
                <a:t>                 </a:t>
              </a:r>
            </a:p>
            <a:p>
              <a:pPr eaLnBrk="1" hangingPunct="1"/>
              <a:r>
                <a:rPr lang="da-DK" altLang="da-DK" sz="3200" b="1" dirty="0">
                  <a:latin typeface="Tahoma" charset="0"/>
                </a:rPr>
                <a:t>       </a:t>
              </a:r>
              <a:r>
                <a:rPr lang="da-DK" altLang="da-DK" sz="3200" b="1" dirty="0">
                  <a:latin typeface="+mn-lt"/>
                </a:rPr>
                <a:t>ved drukneulykker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539952-4EE7-4796-A1A8-557A72691425}" type="slidenum">
              <a:rPr lang="da-DK"/>
              <a:pPr>
                <a:defRPr/>
              </a:pPr>
              <a:t>9</a:t>
            </a:fld>
            <a:endParaRPr lang="da-DK"/>
          </a:p>
        </p:txBody>
      </p:sp>
      <p:graphicFrame>
        <p:nvGraphicFramePr>
          <p:cNvPr id="9219" name="Object 2"/>
          <p:cNvGraphicFramePr>
            <a:graphicFrameLocks noChangeAspect="1"/>
          </p:cNvGraphicFramePr>
          <p:nvPr/>
        </p:nvGraphicFramePr>
        <p:xfrm>
          <a:off x="395288" y="260350"/>
          <a:ext cx="8280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0" r:id="rId3" imgW="6115050" imgH="371475" progId="">
                  <p:embed/>
                </p:oleObj>
              </mc:Choice>
              <mc:Fallback>
                <p:oleObj r:id="rId3" imgW="6115050" imgH="371475" progId="">
                  <p:embed/>
                  <p:pic>
                    <p:nvPicPr>
                      <p:cNvPr id="9219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260350"/>
                        <a:ext cx="8280400" cy="3714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7683" name="Rectangle 3"/>
          <p:cNvSpPr>
            <a:spLocks noChangeArrowheads="1"/>
          </p:cNvSpPr>
          <p:nvPr/>
        </p:nvSpPr>
        <p:spPr bwMode="auto">
          <a:xfrm>
            <a:off x="1054100" y="548680"/>
            <a:ext cx="7772400" cy="782637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/>
          <a:p>
            <a:pPr eaLnBrk="1" hangingPunct="1">
              <a:defRPr/>
            </a:pPr>
            <a:r>
              <a:rPr lang="da-DK" sz="3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Førstehjælpens 4 hovedpunkter</a:t>
            </a:r>
          </a:p>
          <a:p>
            <a:pPr eaLnBrk="1" hangingPunct="1">
              <a:defRPr/>
            </a:pPr>
            <a:r>
              <a:rPr lang="da-DK" sz="1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   </a:t>
            </a:r>
            <a:endParaRPr lang="da-DK" sz="1600" b="1" dirty="0">
              <a:solidFill>
                <a:srgbClr val="00B05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</p:txBody>
      </p:sp>
      <p:pic>
        <p:nvPicPr>
          <p:cNvPr id="327684" name="Picture 4" descr="silo kopi"/>
          <p:cNvPicPr>
            <a:picLocks noChangeAspect="1" noChangeArrowheads="1"/>
          </p:cNvPicPr>
          <p:nvPr/>
        </p:nvPicPr>
        <p:blipFill>
          <a:blip r:embed="rId5" cstate="print"/>
          <a:srcRect l="12700" t="6985" r="17326" b="49979"/>
          <a:stretch>
            <a:fillRect/>
          </a:stretch>
        </p:blipFill>
        <p:spPr bwMode="auto">
          <a:xfrm>
            <a:off x="1475656" y="3501008"/>
            <a:ext cx="1227857" cy="9002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685" name="Picture 5" descr="shock kopi"/>
          <p:cNvPicPr>
            <a:picLocks noChangeAspect="1" noChangeArrowheads="1"/>
          </p:cNvPicPr>
          <p:nvPr/>
        </p:nvPicPr>
        <p:blipFill>
          <a:blip r:embed="rId6" cstate="print"/>
          <a:srcRect l="4649" t="7654" r="39063" b="37894"/>
          <a:stretch>
            <a:fillRect/>
          </a:stretch>
        </p:blipFill>
        <p:spPr bwMode="auto">
          <a:xfrm>
            <a:off x="1475656" y="5700986"/>
            <a:ext cx="1297434" cy="871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687" name="Text Box 7"/>
          <p:cNvSpPr txBox="1">
            <a:spLocks noChangeArrowheads="1"/>
          </p:cNvSpPr>
          <p:nvPr/>
        </p:nvSpPr>
        <p:spPr bwMode="auto">
          <a:xfrm>
            <a:off x="3203202" y="3755467"/>
            <a:ext cx="532923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da-DK" altLang="da-DK" sz="2400" b="1" dirty="0">
                <a:latin typeface="+mn-lt"/>
              </a:rPr>
              <a:t>Alarmering 1 - 1 - 2</a:t>
            </a:r>
          </a:p>
        </p:txBody>
      </p:sp>
      <p:sp>
        <p:nvSpPr>
          <p:cNvPr id="327688" name="Text Box 8"/>
          <p:cNvSpPr txBox="1">
            <a:spLocks noChangeArrowheads="1"/>
          </p:cNvSpPr>
          <p:nvPr/>
        </p:nvSpPr>
        <p:spPr bwMode="auto">
          <a:xfrm>
            <a:off x="3203848" y="4509120"/>
            <a:ext cx="5616624" cy="87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da-DK" altLang="da-DK" sz="2400" b="1" dirty="0">
                <a:latin typeface="+mn-lt"/>
              </a:rPr>
              <a:t>Fortsat </a:t>
            </a:r>
            <a:r>
              <a:rPr lang="da-DK" altLang="da-DK" sz="2400" b="1" dirty="0" err="1">
                <a:latin typeface="+mn-lt"/>
              </a:rPr>
              <a:t>livreddende</a:t>
            </a:r>
            <a:r>
              <a:rPr lang="da-DK" altLang="da-DK" sz="2400" b="1" dirty="0">
                <a:latin typeface="+mn-lt"/>
              </a:rPr>
              <a:t>  førstehjælp</a:t>
            </a:r>
          </a:p>
          <a:p>
            <a:pPr eaLnBrk="1" hangingPunct="1">
              <a:spcBef>
                <a:spcPct val="50000"/>
              </a:spcBef>
            </a:pPr>
            <a:r>
              <a:rPr lang="da-DK" altLang="da-DK" b="1" dirty="0">
                <a:latin typeface="+mn-lt"/>
              </a:rPr>
              <a:t>med AED-udstyr og evt. ilt</a:t>
            </a:r>
          </a:p>
        </p:txBody>
      </p:sp>
      <p:pic>
        <p:nvPicPr>
          <p:cNvPr id="327689" name="Picture 9" descr="lunger (Small)"/>
          <p:cNvPicPr>
            <a:picLocks noChangeAspect="1" noChangeArrowheads="1"/>
          </p:cNvPicPr>
          <p:nvPr/>
        </p:nvPicPr>
        <p:blipFill>
          <a:blip r:embed="rId7" cstate="print"/>
          <a:srcRect l="1845"/>
          <a:stretch>
            <a:fillRect/>
          </a:stretch>
        </p:blipFill>
        <p:spPr bwMode="auto">
          <a:xfrm>
            <a:off x="1486052" y="2492897"/>
            <a:ext cx="1206076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690" name="Picture 10" descr="advarselstrekant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475656" y="1412777"/>
            <a:ext cx="1226269" cy="884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kstboks 13"/>
          <p:cNvSpPr txBox="1"/>
          <p:nvPr/>
        </p:nvSpPr>
        <p:spPr>
          <a:xfrm>
            <a:off x="3131840" y="1328950"/>
            <a:ext cx="47525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400" b="1" dirty="0">
                <a:solidFill>
                  <a:srgbClr val="CCFF66"/>
                </a:solidFill>
                <a:latin typeface="+mn-lt"/>
                <a:ea typeface="Tahoma" pitchFamily="34" charset="0"/>
                <a:cs typeface="Tahoma" pitchFamily="34" charset="0"/>
              </a:rPr>
              <a:t>Stands ulykken</a:t>
            </a:r>
          </a:p>
        </p:txBody>
      </p:sp>
      <p:pic>
        <p:nvPicPr>
          <p:cNvPr id="15" name="Picture 9" descr="lunger (Small)"/>
          <p:cNvPicPr>
            <a:picLocks noChangeAspect="1" noChangeArrowheads="1"/>
          </p:cNvPicPr>
          <p:nvPr/>
        </p:nvPicPr>
        <p:blipFill>
          <a:blip r:embed="rId7" cstate="print"/>
          <a:srcRect l="1845"/>
          <a:stretch>
            <a:fillRect/>
          </a:stretch>
        </p:blipFill>
        <p:spPr bwMode="auto">
          <a:xfrm>
            <a:off x="1493716" y="4581128"/>
            <a:ext cx="1206076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kstboks 15"/>
          <p:cNvSpPr txBox="1"/>
          <p:nvPr/>
        </p:nvSpPr>
        <p:spPr>
          <a:xfrm>
            <a:off x="3275856" y="5661248"/>
            <a:ext cx="36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400" b="1" dirty="0"/>
              <a:t>Almindelig førstehjælp</a:t>
            </a:r>
          </a:p>
        </p:txBody>
      </p:sp>
      <p:sp>
        <p:nvSpPr>
          <p:cNvPr id="3" name="Opad-nedadgående pil 2"/>
          <p:cNvSpPr/>
          <p:nvPr/>
        </p:nvSpPr>
        <p:spPr bwMode="auto">
          <a:xfrm>
            <a:off x="8290124" y="2708919"/>
            <a:ext cx="484632" cy="1253753"/>
          </a:xfrm>
          <a:prstGeom prst="up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7" name="Text Box 6">
            <a:extLst>
              <a:ext uri="{FF2B5EF4-FFF2-40B4-BE49-F238E27FC236}">
                <a16:creationId xmlns:a16="http://schemas.microsoft.com/office/drawing/2014/main" xmlns="" id="{082DE57B-42AF-4205-AAA5-62F378F31E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3848" y="2420888"/>
            <a:ext cx="5329238" cy="1061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da-DK" altLang="da-DK" sz="2400" b="1" dirty="0" err="1">
                <a:latin typeface="+mn-lt"/>
              </a:rPr>
              <a:t>Livreddende</a:t>
            </a:r>
            <a:r>
              <a:rPr lang="da-DK" altLang="da-DK" sz="2400" b="1" dirty="0">
                <a:latin typeface="+mn-lt"/>
              </a:rPr>
              <a:t> førstehjælp</a:t>
            </a:r>
          </a:p>
          <a:p>
            <a:pPr eaLnBrk="1" hangingPunct="1">
              <a:spcBef>
                <a:spcPct val="50000"/>
              </a:spcBef>
            </a:pPr>
            <a:r>
              <a:rPr lang="da-DK" sz="1200" b="1" dirty="0">
                <a:latin typeface="+mn-lt"/>
              </a:rPr>
              <a:t>Hjertelungeredning i 1 minut inden alarmering, hvis du er alene! </a:t>
            </a:r>
          </a:p>
          <a:p>
            <a:pPr eaLnBrk="1" hangingPunct="1">
              <a:spcBef>
                <a:spcPct val="50000"/>
              </a:spcBef>
            </a:pPr>
            <a:r>
              <a:rPr lang="da-DK" sz="1200" b="1" dirty="0"/>
              <a:t>Hvis du har mobiltelefon – alarmer </a:t>
            </a:r>
            <a:r>
              <a:rPr lang="da-DK" sz="1200" b="1" dirty="0" err="1"/>
              <a:t>eftet</a:t>
            </a:r>
            <a:r>
              <a:rPr lang="da-DK" sz="1200" b="1" dirty="0"/>
              <a:t> de 5 indblæsninger</a:t>
            </a:r>
            <a:r>
              <a:rPr lang="da-DK" sz="1400" b="1" dirty="0"/>
              <a:t> </a:t>
            </a:r>
            <a:r>
              <a:rPr lang="da-DK" sz="1400" b="1" dirty="0">
                <a:solidFill>
                  <a:srgbClr val="FF0000"/>
                </a:solidFill>
              </a:rPr>
              <a:t>!!!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27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3276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276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327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3276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" dur="500"/>
                                        <p:tgtEl>
                                          <p:spTgt spid="327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687" grpId="0"/>
      <p:bldP spid="327688" grpId="0"/>
      <p:bldP spid="14" grpId="0"/>
      <p:bldP spid="3" grpId="0" animBg="1"/>
      <p:bldP spid="17" grpId="0"/>
    </p:bldLst>
  </p:timing>
</p:sld>
</file>

<file path=ppt/theme/theme1.xml><?xml version="1.0" encoding="utf-8"?>
<a:theme xmlns:a="http://schemas.openxmlformats.org/drawingml/2006/main" name="Krusning">
  <a:themeElements>
    <a:clrScheme name="Krusning 3">
      <a:dk1>
        <a:srgbClr val="008AE8"/>
      </a:dk1>
      <a:lt1>
        <a:srgbClr val="FFFFFF"/>
      </a:lt1>
      <a:dk2>
        <a:srgbClr val="0068AE"/>
      </a:dk2>
      <a:lt2>
        <a:srgbClr val="CCECFF"/>
      </a:lt2>
      <a:accent1>
        <a:srgbClr val="009999"/>
      </a:accent1>
      <a:accent2>
        <a:srgbClr val="0088E4"/>
      </a:accent2>
      <a:accent3>
        <a:srgbClr val="AAB9D3"/>
      </a:accent3>
      <a:accent4>
        <a:srgbClr val="DADADA"/>
      </a:accent4>
      <a:accent5>
        <a:srgbClr val="AACACA"/>
      </a:accent5>
      <a:accent6>
        <a:srgbClr val="007BCF"/>
      </a:accent6>
      <a:hlink>
        <a:srgbClr val="99FF99"/>
      </a:hlink>
      <a:folHlink>
        <a:srgbClr val="AFE1FF"/>
      </a:folHlink>
    </a:clrScheme>
    <a:fontScheme name="Krusning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a-DK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a-DK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Krusning 1">
        <a:dk1>
          <a:srgbClr val="2B2B85"/>
        </a:dk1>
        <a:lt1>
          <a:srgbClr val="FFFFFF"/>
        </a:lt1>
        <a:dk2>
          <a:srgbClr val="00254A"/>
        </a:dk2>
        <a:lt2>
          <a:srgbClr val="C0C0C0"/>
        </a:lt2>
        <a:accent1>
          <a:srgbClr val="0099FF"/>
        </a:accent1>
        <a:accent2>
          <a:srgbClr val="006699"/>
        </a:accent2>
        <a:accent3>
          <a:srgbClr val="AAACB1"/>
        </a:accent3>
        <a:accent4>
          <a:srgbClr val="DADADA"/>
        </a:accent4>
        <a:accent5>
          <a:srgbClr val="AACAFF"/>
        </a:accent5>
        <a:accent6>
          <a:srgbClr val="005C8A"/>
        </a:accent6>
        <a:hlink>
          <a:srgbClr val="99CCFF"/>
        </a:hlink>
        <a:folHlink>
          <a:srgbClr val="8F8FB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rusning 2">
        <a:dk1>
          <a:srgbClr val="3B4B5D"/>
        </a:dk1>
        <a:lt1>
          <a:srgbClr val="FFFFFF"/>
        </a:lt1>
        <a:dk2>
          <a:srgbClr val="466886"/>
        </a:dk2>
        <a:lt2>
          <a:srgbClr val="CCECFF"/>
        </a:lt2>
        <a:accent1>
          <a:srgbClr val="6D9D97"/>
        </a:accent1>
        <a:accent2>
          <a:srgbClr val="53718C"/>
        </a:accent2>
        <a:accent3>
          <a:srgbClr val="B0B9C3"/>
        </a:accent3>
        <a:accent4>
          <a:srgbClr val="DADADA"/>
        </a:accent4>
        <a:accent5>
          <a:srgbClr val="BACCC9"/>
        </a:accent5>
        <a:accent6>
          <a:srgbClr val="4A667E"/>
        </a:accent6>
        <a:hlink>
          <a:srgbClr val="99CCFF"/>
        </a:hlink>
        <a:folHlink>
          <a:srgbClr val="A97CF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rusning 3">
        <a:dk1>
          <a:srgbClr val="008AE8"/>
        </a:dk1>
        <a:lt1>
          <a:srgbClr val="FFFFFF"/>
        </a:lt1>
        <a:dk2>
          <a:srgbClr val="0068AE"/>
        </a:dk2>
        <a:lt2>
          <a:srgbClr val="CCECFF"/>
        </a:lt2>
        <a:accent1>
          <a:srgbClr val="009999"/>
        </a:accent1>
        <a:accent2>
          <a:srgbClr val="0088E4"/>
        </a:accent2>
        <a:accent3>
          <a:srgbClr val="AAB9D3"/>
        </a:accent3>
        <a:accent4>
          <a:srgbClr val="DADADA"/>
        </a:accent4>
        <a:accent5>
          <a:srgbClr val="AACACA"/>
        </a:accent5>
        <a:accent6>
          <a:srgbClr val="007BCF"/>
        </a:accent6>
        <a:hlink>
          <a:srgbClr val="99FF99"/>
        </a:hlink>
        <a:folHlink>
          <a:srgbClr val="AFE1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rusning 4">
        <a:dk1>
          <a:srgbClr val="9B69FF"/>
        </a:dk1>
        <a:lt1>
          <a:srgbClr val="FFFFFF"/>
        </a:lt1>
        <a:dk2>
          <a:srgbClr val="666699"/>
        </a:dk2>
        <a:lt2>
          <a:srgbClr val="D9D9FF"/>
        </a:lt2>
        <a:accent1>
          <a:srgbClr val="66CCFF"/>
        </a:accent1>
        <a:accent2>
          <a:srgbClr val="9966FF"/>
        </a:accent2>
        <a:accent3>
          <a:srgbClr val="B8B8CA"/>
        </a:accent3>
        <a:accent4>
          <a:srgbClr val="DADADA"/>
        </a:accent4>
        <a:accent5>
          <a:srgbClr val="B8E2FF"/>
        </a:accent5>
        <a:accent6>
          <a:srgbClr val="8A5CE7"/>
        </a:accent6>
        <a:hlink>
          <a:srgbClr val="0099CC"/>
        </a:hlink>
        <a:folHlink>
          <a:srgbClr val="0033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rusning 5">
        <a:dk1>
          <a:srgbClr val="008080"/>
        </a:dk1>
        <a:lt1>
          <a:srgbClr val="FFFFFF"/>
        </a:lt1>
        <a:dk2>
          <a:srgbClr val="006666"/>
        </a:dk2>
        <a:lt2>
          <a:srgbClr val="FFFFCC"/>
        </a:lt2>
        <a:accent1>
          <a:srgbClr val="0099FF"/>
        </a:accent1>
        <a:accent2>
          <a:srgbClr val="008080"/>
        </a:accent2>
        <a:accent3>
          <a:srgbClr val="AAB8B8"/>
        </a:accent3>
        <a:accent4>
          <a:srgbClr val="DADADA"/>
        </a:accent4>
        <a:accent5>
          <a:srgbClr val="AACAFF"/>
        </a:accent5>
        <a:accent6>
          <a:srgbClr val="007373"/>
        </a:accent6>
        <a:hlink>
          <a:srgbClr val="1ACE9F"/>
        </a:hlink>
        <a:folHlink>
          <a:srgbClr val="A5B5C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rusning 6">
        <a:dk1>
          <a:srgbClr val="CDD9D1"/>
        </a:dk1>
        <a:lt1>
          <a:srgbClr val="FFFFFF"/>
        </a:lt1>
        <a:dk2>
          <a:srgbClr val="A3BBA9"/>
        </a:dk2>
        <a:lt2>
          <a:srgbClr val="007D80"/>
        </a:lt2>
        <a:accent1>
          <a:srgbClr val="9CA8A4"/>
        </a:accent1>
        <a:accent2>
          <a:srgbClr val="CBD7CE"/>
        </a:accent2>
        <a:accent3>
          <a:srgbClr val="CEDAD1"/>
        </a:accent3>
        <a:accent4>
          <a:srgbClr val="DADADA"/>
        </a:accent4>
        <a:accent5>
          <a:srgbClr val="CBD1CF"/>
        </a:accent5>
        <a:accent6>
          <a:srgbClr val="B8C3BA"/>
        </a:accent6>
        <a:hlink>
          <a:srgbClr val="009900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rusning 7">
        <a:dk1>
          <a:srgbClr val="686B5D"/>
        </a:dk1>
        <a:lt1>
          <a:srgbClr val="DCDAD0"/>
        </a:lt1>
        <a:dk2>
          <a:srgbClr val="525040"/>
        </a:dk2>
        <a:lt2>
          <a:srgbClr val="D3D2A6"/>
        </a:lt2>
        <a:accent1>
          <a:srgbClr val="5D8770"/>
        </a:accent1>
        <a:accent2>
          <a:srgbClr val="686B5D"/>
        </a:accent2>
        <a:accent3>
          <a:srgbClr val="B3B3AF"/>
        </a:accent3>
        <a:accent4>
          <a:srgbClr val="BCBAB1"/>
        </a:accent4>
        <a:accent5>
          <a:srgbClr val="B6C3BB"/>
        </a:accent5>
        <a:accent6>
          <a:srgbClr val="5E6053"/>
        </a:accent6>
        <a:hlink>
          <a:srgbClr val="85B7A9"/>
        </a:hlink>
        <a:folHlink>
          <a:srgbClr val="B8936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rusning 8">
        <a:dk1>
          <a:srgbClr val="000000"/>
        </a:dk1>
        <a:lt1>
          <a:srgbClr val="EAEAEA"/>
        </a:lt1>
        <a:dk2>
          <a:srgbClr val="000000"/>
        </a:dk2>
        <a:lt2>
          <a:srgbClr val="B2B2B2"/>
        </a:lt2>
        <a:accent1>
          <a:srgbClr val="A4BCC4"/>
        </a:accent1>
        <a:accent2>
          <a:srgbClr val="FFFFFF"/>
        </a:accent2>
        <a:accent3>
          <a:srgbClr val="F3F3F3"/>
        </a:accent3>
        <a:accent4>
          <a:srgbClr val="000000"/>
        </a:accent4>
        <a:accent5>
          <a:srgbClr val="CFDADE"/>
        </a:accent5>
        <a:accent6>
          <a:srgbClr val="E7E7E7"/>
        </a:accent6>
        <a:hlink>
          <a:srgbClr val="0066FF"/>
        </a:hlink>
        <a:folHlink>
          <a:srgbClr val="00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rusning 9">
        <a:dk1>
          <a:srgbClr val="000000"/>
        </a:dk1>
        <a:lt1>
          <a:srgbClr val="D7D1B9"/>
        </a:lt1>
        <a:dk2>
          <a:srgbClr val="B39257"/>
        </a:dk2>
        <a:lt2>
          <a:srgbClr val="B1A887"/>
        </a:lt2>
        <a:accent1>
          <a:srgbClr val="FFCC66"/>
        </a:accent1>
        <a:accent2>
          <a:srgbClr val="E6E3AC"/>
        </a:accent2>
        <a:accent3>
          <a:srgbClr val="E8E5D9"/>
        </a:accent3>
        <a:accent4>
          <a:srgbClr val="000000"/>
        </a:accent4>
        <a:accent5>
          <a:srgbClr val="FFE2B8"/>
        </a:accent5>
        <a:accent6>
          <a:srgbClr val="D0CE9B"/>
        </a:accent6>
        <a:hlink>
          <a:srgbClr val="666633"/>
        </a:hlink>
        <a:folHlink>
          <a:srgbClr val="9C98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Kontor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4790</TotalTime>
  <Words>2081</Words>
  <Application>Microsoft Office PowerPoint</Application>
  <PresentationFormat>Skærmshow (4:3)</PresentationFormat>
  <Paragraphs>425</Paragraphs>
  <Slides>57</Slides>
  <Notes>7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Integrerede OLE-servere</vt:lpstr>
      </vt:variant>
      <vt:variant>
        <vt:i4>2</vt:i4>
      </vt:variant>
      <vt:variant>
        <vt:lpstr>Diastitler</vt:lpstr>
      </vt:variant>
      <vt:variant>
        <vt:i4>57</vt:i4>
      </vt:variant>
    </vt:vector>
  </HeadingPairs>
  <TitlesOfParts>
    <vt:vector size="60" baseType="lpstr">
      <vt:lpstr>Krusning</vt:lpstr>
      <vt:lpstr>Photo Editor Foto</vt:lpstr>
      <vt:lpstr>CorelDraw.Grafik.7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Sikker aflevering ved kant og ophaling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Typiske ulykker i svømmehaller?</vt:lpstr>
      <vt:lpstr>Typiske ulykker i svømmehaller?</vt:lpstr>
      <vt:lpstr>Slag mod hovedet: 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</vt:vector>
  </TitlesOfParts>
  <Company>Hovmandsvej 12, 4690 Haslev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Dias nummer 1</dc:title>
  <dc:creator>Jørgen Essendrop</dc:creator>
  <cp:lastModifiedBy>Joergens computer</cp:lastModifiedBy>
  <cp:revision>299</cp:revision>
  <dcterms:created xsi:type="dcterms:W3CDTF">2007-01-10T14:30:05Z</dcterms:created>
  <dcterms:modified xsi:type="dcterms:W3CDTF">2026-08-09T19:17:25Z</dcterms:modified>
</cp:coreProperties>
</file>